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5" r:id="rId4"/>
    <p:sldId id="292" r:id="rId5"/>
    <p:sldId id="261" r:id="rId6"/>
    <p:sldId id="294" r:id="rId7"/>
    <p:sldId id="308" r:id="rId8"/>
    <p:sldId id="313" r:id="rId9"/>
    <p:sldId id="310" r:id="rId10"/>
    <p:sldId id="311" r:id="rId11"/>
    <p:sldId id="314" r:id="rId12"/>
    <p:sldId id="315" r:id="rId13"/>
    <p:sldId id="29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=""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E21480EA-10E4-4FED-9E00-AB7D5885C163}"/>
    <pc:docChg chg="undo custSel delSld modSld">
      <pc:chgData name="Siniša Vuksan" userId="3af124f9-b8e7-46e3-9422-21ae1d17ac0b" providerId="ADAL" clId="{E21480EA-10E4-4FED-9E00-AB7D5885C163}" dt="2021-12-15T17:55:35.961" v="2122" actId="1037"/>
      <pc:docMkLst>
        <pc:docMk/>
      </pc:docMkLst>
      <pc:sldChg chg="modSp">
        <pc:chgData name="Siniša Vuksan" userId="3af124f9-b8e7-46e3-9422-21ae1d17ac0b" providerId="ADAL" clId="{E21480EA-10E4-4FED-9E00-AB7D5885C163}" dt="2021-12-14T13:02:20.795" v="2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21480EA-10E4-4FED-9E00-AB7D5885C163}" dt="2021-12-14T13:01:56.841" v="26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21480EA-10E4-4FED-9E00-AB7D5885C163}" dt="2021-12-14T13:02:20.795" v="27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 modAnim">
        <pc:chgData name="Siniša Vuksan" userId="3af124f9-b8e7-46e3-9422-21ae1d17ac0b" providerId="ADAL" clId="{E21480EA-10E4-4FED-9E00-AB7D5885C163}" dt="2021-12-15T13:19:21.785" v="1699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E21480EA-10E4-4FED-9E00-AB7D5885C163}" dt="2021-12-14T13:28:46.481" v="877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49:56.390" v="1003" actId="1035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08:28.114" v="1482" actId="20577"/>
          <ac:spMkLst>
            <pc:docMk/>
            <pc:sldMk cId="1067701834" sldId="261"/>
            <ac:spMk id="7" creationId="{9EC348AB-40B7-4C41-8A24-E2D9AFD4C325}"/>
          </ac:spMkLst>
        </pc:spChg>
        <pc:spChg chg="add mod">
          <ac:chgData name="Siniša Vuksan" userId="3af124f9-b8e7-46e3-9422-21ae1d17ac0b" providerId="ADAL" clId="{E21480EA-10E4-4FED-9E00-AB7D5885C163}" dt="2021-12-15T13:08:38.710" v="1490" actId="20577"/>
          <ac:spMkLst>
            <pc:docMk/>
            <pc:sldMk cId="1067701834" sldId="261"/>
            <ac:spMk id="8" creationId="{B470806F-B539-4F79-8D7D-43B457262E84}"/>
          </ac:spMkLst>
        </pc:spChg>
        <pc:spChg chg="add mod">
          <ac:chgData name="Siniša Vuksan" userId="3af124f9-b8e7-46e3-9422-21ae1d17ac0b" providerId="ADAL" clId="{E21480EA-10E4-4FED-9E00-AB7D5885C163}" dt="2021-12-15T13:08:53.841" v="1508" actId="20577"/>
          <ac:spMkLst>
            <pc:docMk/>
            <pc:sldMk cId="1067701834" sldId="261"/>
            <ac:spMk id="9" creationId="{11C6ECC8-89DA-4667-9CF3-0B2FBD13F525}"/>
          </ac:spMkLst>
        </pc:spChg>
        <pc:spChg chg="add mod">
          <ac:chgData name="Siniša Vuksan" userId="3af124f9-b8e7-46e3-9422-21ae1d17ac0b" providerId="ADAL" clId="{E21480EA-10E4-4FED-9E00-AB7D5885C163}" dt="2021-12-15T13:09:13.471" v="1533" actId="20577"/>
          <ac:spMkLst>
            <pc:docMk/>
            <pc:sldMk cId="1067701834" sldId="261"/>
            <ac:spMk id="10" creationId="{24547E7D-0D54-4D32-BC2F-6B3A4E38F76B}"/>
          </ac:spMkLst>
        </pc:spChg>
        <pc:spChg chg="add mod">
          <ac:chgData name="Siniša Vuksan" userId="3af124f9-b8e7-46e3-9422-21ae1d17ac0b" providerId="ADAL" clId="{E21480EA-10E4-4FED-9E00-AB7D5885C163}" dt="2021-12-15T13:09:26.035" v="1557" actId="20577"/>
          <ac:spMkLst>
            <pc:docMk/>
            <pc:sldMk cId="1067701834" sldId="261"/>
            <ac:spMk id="11" creationId="{E503D9F7-20C6-4E69-851D-B1A49A8570CE}"/>
          </ac:spMkLst>
        </pc:spChg>
        <pc:spChg chg="add mod">
          <ac:chgData name="Siniša Vuksan" userId="3af124f9-b8e7-46e3-9422-21ae1d17ac0b" providerId="ADAL" clId="{E21480EA-10E4-4FED-9E00-AB7D5885C163}" dt="2021-12-15T13:09:47.196" v="1583" actId="20577"/>
          <ac:spMkLst>
            <pc:docMk/>
            <pc:sldMk cId="1067701834" sldId="261"/>
            <ac:spMk id="12" creationId="{F329432C-6AEE-436D-AFC8-2BA292892F93}"/>
          </ac:spMkLst>
        </pc:spChg>
        <pc:spChg chg="add mod">
          <ac:chgData name="Siniša Vuksan" userId="3af124f9-b8e7-46e3-9422-21ae1d17ac0b" providerId="ADAL" clId="{E21480EA-10E4-4FED-9E00-AB7D5885C163}" dt="2021-12-15T13:10:02.875" v="1608" actId="20577"/>
          <ac:spMkLst>
            <pc:docMk/>
            <pc:sldMk cId="1067701834" sldId="261"/>
            <ac:spMk id="13" creationId="{ECFD100B-DF8A-45CA-8D0D-67E982EBD96D}"/>
          </ac:spMkLst>
        </pc:spChg>
        <pc:spChg chg="add mod">
          <ac:chgData name="Siniša Vuksan" userId="3af124f9-b8e7-46e3-9422-21ae1d17ac0b" providerId="ADAL" clId="{E21480EA-10E4-4FED-9E00-AB7D5885C163}" dt="2021-12-15T13:10:28.737" v="1635" actId="20577"/>
          <ac:spMkLst>
            <pc:docMk/>
            <pc:sldMk cId="1067701834" sldId="261"/>
            <ac:spMk id="14" creationId="{08C86BA7-4E8B-4E8C-A247-959ED326AA35}"/>
          </ac:spMkLst>
        </pc:spChg>
        <pc:spChg chg="add mod">
          <ac:chgData name="Siniša Vuksan" userId="3af124f9-b8e7-46e3-9422-21ae1d17ac0b" providerId="ADAL" clId="{E21480EA-10E4-4FED-9E00-AB7D5885C163}" dt="2021-12-15T13:13:07.080" v="1669" actId="20577"/>
          <ac:spMkLst>
            <pc:docMk/>
            <pc:sldMk cId="1067701834" sldId="261"/>
            <ac:spMk id="15" creationId="{659FB062-2369-4624-9662-6276CF5C7860}"/>
          </ac:spMkLst>
        </pc:spChg>
        <pc:spChg chg="add mod">
          <ac:chgData name="Siniša Vuksan" userId="3af124f9-b8e7-46e3-9422-21ae1d17ac0b" providerId="ADAL" clId="{E21480EA-10E4-4FED-9E00-AB7D5885C163}" dt="2021-12-15T13:13:55.339" v="1683" actId="20577"/>
          <ac:spMkLst>
            <pc:docMk/>
            <pc:sldMk cId="1067701834" sldId="261"/>
            <ac:spMk id="16" creationId="{9D00838B-4DA6-4CCD-813B-6F198055F4EE}"/>
          </ac:spMkLst>
        </pc:spChg>
        <pc:spChg chg="add mod">
          <ac:chgData name="Siniša Vuksan" userId="3af124f9-b8e7-46e3-9422-21ae1d17ac0b" providerId="ADAL" clId="{E21480EA-10E4-4FED-9E00-AB7D5885C163}" dt="2021-12-15T13:19:21.785" v="1699" actId="20577"/>
          <ac:spMkLst>
            <pc:docMk/>
            <pc:sldMk cId="1067701834" sldId="261"/>
            <ac:spMk id="17" creationId="{15384314-BB8B-4C46-B9D5-DF76987B8125}"/>
          </ac:spMkLst>
        </pc:spChg>
        <pc:picChg chg="mod">
          <ac:chgData name="Siniša Vuksan" userId="3af124f9-b8e7-46e3-9422-21ae1d17ac0b" providerId="ADAL" clId="{E21480EA-10E4-4FED-9E00-AB7D5885C163}" dt="2021-12-14T13:28:51.837" v="879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12:53.473" v="1661" actId="1076"/>
          <ac:picMkLst>
            <pc:docMk/>
            <pc:sldMk cId="1067701834" sldId="261"/>
            <ac:picMk id="6" creationId="{D255B4FC-89B0-4357-9C41-9F0792D7E4F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8" creationId="{2BC0854A-02A5-4DA6-91CB-74717403D6C9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9" creationId="{930A3983-C971-495A-8202-517403C4E812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0" creationId="{21124C4B-6211-40A2-BA4E-46284E04D254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1" creationId="{3E71FCB7-B52B-4BCC-BEAF-F129481D5C06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2" creationId="{45021EFD-2D36-4AD2-89BD-88461EA34BA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3" creationId="{84FB498A-FA45-4D63-8A3B-04379FE4F717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4" creationId="{817BFDC1-E28E-428C-922F-22D245248A71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5" creationId="{5B8D3C5C-9ABF-4D22-85A7-0F9857C692B5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 mod">
        <pc:chgData name="Siniša Vuksan" userId="3af124f9-b8e7-46e3-9422-21ae1d17ac0b" providerId="ADAL" clId="{E21480EA-10E4-4FED-9E00-AB7D5885C163}" dt="2021-12-14T13:12:18.754" v="35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E21480EA-10E4-4FED-9E00-AB7D5885C163}" dt="2021-12-14T13:10:29.655" v="10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4T13:12:18.754" v="35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E21480EA-10E4-4FED-9E00-AB7D5885C163}" dt="2021-12-14T13:08:57.536" v="2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09:49.719" v="32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 modAnim">
        <pc:chgData name="Siniša Vuksan" userId="3af124f9-b8e7-46e3-9422-21ae1d17ac0b" providerId="ADAL" clId="{E21480EA-10E4-4FED-9E00-AB7D5885C163}" dt="2021-12-14T13:24:56.017" v="659" actId="207"/>
        <pc:sldMkLst>
          <pc:docMk/>
          <pc:sldMk cId="1236318662" sldId="292"/>
        </pc:sldMkLst>
        <pc:spChg chg="mod">
          <ac:chgData name="Siniša Vuksan" userId="3af124f9-b8e7-46e3-9422-21ae1d17ac0b" providerId="ADAL" clId="{E21480EA-10E4-4FED-9E00-AB7D5885C163}" dt="2021-12-14T13:24:56.017" v="659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5:11.424" v="594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7.276" v="30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E21480EA-10E4-4FED-9E00-AB7D5885C163}" dt="2021-12-15T12:49:22.485" v="992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E21480EA-10E4-4FED-9E00-AB7D5885C163}" dt="2021-12-14T13:17:23.202" v="599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5T12:49:22.485" v="992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E21480EA-10E4-4FED-9E00-AB7D5885C163}" dt="2021-12-14T13:26:41.369" v="869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7:19.230" v="597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E21480EA-10E4-4FED-9E00-AB7D5885C163}" dt="2021-12-14T13:09:12.526" v="31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4:33.428" v="1733" actId="1035"/>
        <pc:sldMkLst>
          <pc:docMk/>
          <pc:sldMk cId="3442932805" sldId="294"/>
        </pc:sldMkLst>
        <pc:spChg chg="mod">
          <ac:chgData name="Siniša Vuksan" userId="3af124f9-b8e7-46e3-9422-21ae1d17ac0b" providerId="ADAL" clId="{E21480EA-10E4-4FED-9E00-AB7D5885C163}" dt="2021-12-15T12:50:57.468" v="1119" actId="1036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3:26.750" v="1703" actId="1076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E21480EA-10E4-4FED-9E00-AB7D5885C163}" dt="2021-12-15T13:23:41.341" v="1712" actId="1035"/>
          <ac:spMkLst>
            <pc:docMk/>
            <pc:sldMk cId="3442932805" sldId="294"/>
            <ac:spMk id="8" creationId="{88EA4BFF-06AB-4DFC-A183-3B822E69CF0F}"/>
          </ac:spMkLst>
        </pc:spChg>
        <pc:spChg chg="del">
          <ac:chgData name="Siniša Vuksan" userId="3af124f9-b8e7-46e3-9422-21ae1d17ac0b" providerId="ADAL" clId="{E21480EA-10E4-4FED-9E00-AB7D5885C163}" dt="2021-12-14T13:31:30.085" v="890" actId="478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3:23:56.825" v="1717" actId="1036"/>
          <ac:spMkLst>
            <pc:docMk/>
            <pc:sldMk cId="3442932805" sldId="294"/>
            <ac:spMk id="9" creationId="{A9106741-7ECE-414B-9147-603753956046}"/>
          </ac:spMkLst>
        </pc:spChg>
        <pc:spChg chg="add mod">
          <ac:chgData name="Siniša Vuksan" userId="3af124f9-b8e7-46e3-9422-21ae1d17ac0b" providerId="ADAL" clId="{E21480EA-10E4-4FED-9E00-AB7D5885C163}" dt="2021-12-15T13:24:15.088" v="1722" actId="1076"/>
          <ac:spMkLst>
            <pc:docMk/>
            <pc:sldMk cId="3442932805" sldId="294"/>
            <ac:spMk id="10" creationId="{239A169E-D357-4CB4-8347-3208F1F3D0C2}"/>
          </ac:spMkLst>
        </pc:spChg>
        <pc:spChg chg="add mod">
          <ac:chgData name="Siniša Vuksan" userId="3af124f9-b8e7-46e3-9422-21ae1d17ac0b" providerId="ADAL" clId="{E21480EA-10E4-4FED-9E00-AB7D5885C163}" dt="2021-12-15T13:24:23.714" v="1727" actId="1036"/>
          <ac:spMkLst>
            <pc:docMk/>
            <pc:sldMk cId="3442932805" sldId="294"/>
            <ac:spMk id="11" creationId="{904FB32E-1C25-427B-B988-2E59D2A7E40A}"/>
          </ac:spMkLst>
        </pc:spChg>
        <pc:spChg chg="add mod">
          <ac:chgData name="Siniša Vuksan" userId="3af124f9-b8e7-46e3-9422-21ae1d17ac0b" providerId="ADAL" clId="{E21480EA-10E4-4FED-9E00-AB7D5885C163}" dt="2021-12-15T13:24:33.428" v="1733" actId="1035"/>
          <ac:spMkLst>
            <pc:docMk/>
            <pc:sldMk cId="3442932805" sldId="294"/>
            <ac:spMk id="12" creationId="{EA2C8CBD-4859-46CE-A627-6E8B2C51BDED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6" creationId="{999C3666-C7D1-4DFA-BA1D-9750E632BE0A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1:33.321" v="891" actId="478"/>
          <ac:spMkLst>
            <pc:docMk/>
            <pc:sldMk cId="3442932805" sldId="294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28:08.976" v="872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24:07.228" v="1721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E21480EA-10E4-4FED-9E00-AB7D5885C163}" dt="2021-12-14T13:14:42.833" v="593" actId="113"/>
        <pc:sldMkLst>
          <pc:docMk/>
          <pc:sldMk cId="986372035" sldId="305"/>
        </pc:sldMkLst>
        <pc:spChg chg="mod">
          <ac:chgData name="Siniša Vuksan" userId="3af124f9-b8e7-46e3-9422-21ae1d17ac0b" providerId="ADAL" clId="{E21480EA-10E4-4FED-9E00-AB7D5885C163}" dt="2021-12-14T13:14:42.833" v="593" actId="113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E21480EA-10E4-4FED-9E00-AB7D5885C163}" dt="2021-12-14T13:12:47.582" v="35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3.398" v="29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13:03.094" v="355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8:03.927" v="1774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E21480EA-10E4-4FED-9E00-AB7D5885C163}" dt="2021-12-15T12:52:02.155" v="1202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4:57.055" v="1740" actId="20577"/>
          <ac:spMkLst>
            <pc:docMk/>
            <pc:sldMk cId="1275567278" sldId="308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E21480EA-10E4-4FED-9E00-AB7D5885C163}" dt="2021-12-15T13:25:02.888" v="1742" actId="571"/>
          <ac:spMkLst>
            <pc:docMk/>
            <pc:sldMk cId="1275567278" sldId="308"/>
            <ac:spMk id="8" creationId="{ECDBA6C6-1775-440E-B056-7782A66973AC}"/>
          </ac:spMkLst>
        </pc:spChg>
        <pc:spChg chg="add mod">
          <ac:chgData name="Siniša Vuksan" userId="3af124f9-b8e7-46e3-9422-21ae1d17ac0b" providerId="ADAL" clId="{E21480EA-10E4-4FED-9E00-AB7D5885C163}" dt="2021-12-15T13:27:37.294" v="1754" actId="20577"/>
          <ac:spMkLst>
            <pc:docMk/>
            <pc:sldMk cId="1275567278" sldId="308"/>
            <ac:spMk id="9" creationId="{014904FF-9805-486B-B184-9DC2C5F9D96F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E21480EA-10E4-4FED-9E00-AB7D5885C163}" dt="2021-12-15T13:27:51.007" v="1765" actId="20577"/>
          <ac:spMkLst>
            <pc:docMk/>
            <pc:sldMk cId="1275567278" sldId="308"/>
            <ac:spMk id="10" creationId="{4EB74063-54C7-47E9-BF00-84D7206DE053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E21480EA-10E4-4FED-9E00-AB7D5885C163}" dt="2021-12-15T13:28:03.927" v="1774" actId="20577"/>
          <ac:spMkLst>
            <pc:docMk/>
            <pc:sldMk cId="1275567278" sldId="308"/>
            <ac:spMk id="11" creationId="{830C6FAF-E997-427F-B8E3-882DC1E8833B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1" creationId="{B6BA336A-EC53-45CB-8698-8B254BB1413C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2" creationId="{34B41463-2528-4283-AB4E-79E740782AE8}"/>
          </ac:spMkLst>
        </pc:spChg>
        <pc:picChg chg="mod">
          <ac:chgData name="Siniša Vuksan" userId="3af124f9-b8e7-46e3-9422-21ae1d17ac0b" providerId="ADAL" clId="{E21480EA-10E4-4FED-9E00-AB7D5885C163}" dt="2021-12-14T13:28:17.188" v="873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2:30.581" v="894" actId="14826"/>
          <ac:picMkLst>
            <pc:docMk/>
            <pc:sldMk cId="1275567278" sldId="308"/>
            <ac:picMk id="6" creationId="{D255B4FC-89B0-4357-9C41-9F0792D7E4FD}"/>
          </ac:picMkLst>
        </pc:picChg>
      </pc:sldChg>
      <pc:sldChg chg="del">
        <pc:chgData name="Siniša Vuksan" userId="3af124f9-b8e7-46e3-9422-21ae1d17ac0b" providerId="ADAL" clId="{E21480EA-10E4-4FED-9E00-AB7D5885C163}" dt="2021-12-14T13:28:30.964" v="874" actId="47"/>
        <pc:sldMkLst>
          <pc:docMk/>
          <pc:sldMk cId="670001361" sldId="309"/>
        </pc:sldMkLst>
      </pc:sldChg>
      <pc:sldChg chg="addSp delSp modSp mod delAnim modAnim">
        <pc:chgData name="Siniša Vuksan" userId="3af124f9-b8e7-46e3-9422-21ae1d17ac0b" providerId="ADAL" clId="{E21480EA-10E4-4FED-9E00-AB7D5885C163}" dt="2021-12-15T13:34:15.446" v="1859" actId="1038"/>
        <pc:sldMkLst>
          <pc:docMk/>
          <pc:sldMk cId="2288552726" sldId="310"/>
        </pc:sldMkLst>
        <pc:spChg chg="mod">
          <ac:chgData name="Siniša Vuksan" userId="3af124f9-b8e7-46e3-9422-21ae1d17ac0b" providerId="ADAL" clId="{E21480EA-10E4-4FED-9E00-AB7D5885C163}" dt="2021-12-14T13:29:53.559" v="883" actId="14100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52:56.070" v="1378" actId="20577"/>
          <ac:spMkLst>
            <pc:docMk/>
            <pc:sldMk cId="2288552726" sldId="310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28:52.316" v="1782" actId="1076"/>
          <ac:spMkLst>
            <pc:docMk/>
            <pc:sldMk cId="2288552726" sldId="310"/>
            <ac:spMk id="7" creationId="{8DF74B49-2215-4E33-B9E0-3A2A9907F0B6}"/>
          </ac:spMkLst>
        </pc:spChg>
        <pc:spChg chg="add mod">
          <ac:chgData name="Siniša Vuksan" userId="3af124f9-b8e7-46e3-9422-21ae1d17ac0b" providerId="ADAL" clId="{E21480EA-10E4-4FED-9E00-AB7D5885C163}" dt="2021-12-15T13:28:58.416" v="1784" actId="1076"/>
          <ac:spMkLst>
            <pc:docMk/>
            <pc:sldMk cId="2288552726" sldId="310"/>
            <ac:spMk id="8" creationId="{0302D283-B860-4EB6-BBCD-2F5AF39EF321}"/>
          </ac:spMkLst>
        </pc:spChg>
        <pc:spChg chg="add mod">
          <ac:chgData name="Siniša Vuksan" userId="3af124f9-b8e7-46e3-9422-21ae1d17ac0b" providerId="ADAL" clId="{E21480EA-10E4-4FED-9E00-AB7D5885C163}" dt="2021-12-15T13:29:07.843" v="1789" actId="20577"/>
          <ac:spMkLst>
            <pc:docMk/>
            <pc:sldMk cId="2288552726" sldId="310"/>
            <ac:spMk id="9" creationId="{2E859C23-6512-45B2-83C9-75E722343EB3}"/>
          </ac:spMkLst>
        </pc:spChg>
        <pc:spChg chg="mod">
          <ac:chgData name="Siniša Vuksan" userId="3af124f9-b8e7-46e3-9422-21ae1d17ac0b" providerId="ADAL" clId="{E21480EA-10E4-4FED-9E00-AB7D5885C163}" dt="2021-12-15T13:28:43.199" v="1780" actId="1076"/>
          <ac:spMkLst>
            <pc:docMk/>
            <pc:sldMk cId="2288552726" sldId="310"/>
            <ac:spMk id="10" creationId="{3D2B24EB-1F7A-4824-BB5D-BB7A8165CA0A}"/>
          </ac:spMkLst>
        </pc:spChg>
        <pc:spChg chg="add mod">
          <ac:chgData name="Siniša Vuksan" userId="3af124f9-b8e7-46e3-9422-21ae1d17ac0b" providerId="ADAL" clId="{E21480EA-10E4-4FED-9E00-AB7D5885C163}" dt="2021-12-15T13:29:21.236" v="1791" actId="1076"/>
          <ac:spMkLst>
            <pc:docMk/>
            <pc:sldMk cId="2288552726" sldId="310"/>
            <ac:spMk id="11" creationId="{D2EBBAA8-587A-4225-9E00-720587ED54C3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2" creationId="{D2942C6E-C006-498A-890A-AF3F2800CB65}"/>
          </ac:spMkLst>
        </pc:spChg>
        <pc:spChg chg="add mod">
          <ac:chgData name="Siniša Vuksan" userId="3af124f9-b8e7-46e3-9422-21ae1d17ac0b" providerId="ADAL" clId="{E21480EA-10E4-4FED-9E00-AB7D5885C163}" dt="2021-12-15T13:31:21.436" v="1798" actId="1036"/>
          <ac:spMkLst>
            <pc:docMk/>
            <pc:sldMk cId="2288552726" sldId="310"/>
            <ac:spMk id="12" creationId="{EDBB9B29-52CB-4E08-93F0-D1B3D9F6CCAF}"/>
          </ac:spMkLst>
        </pc:spChg>
        <pc:spChg chg="add mod">
          <ac:chgData name="Siniša Vuksan" userId="3af124f9-b8e7-46e3-9422-21ae1d17ac0b" providerId="ADAL" clId="{E21480EA-10E4-4FED-9E00-AB7D5885C163}" dt="2021-12-15T13:31:36.136" v="1800" actId="1076"/>
          <ac:spMkLst>
            <pc:docMk/>
            <pc:sldMk cId="2288552726" sldId="310"/>
            <ac:spMk id="13" creationId="{9305C294-7C9D-42BB-9A98-129ED34D4F16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4" creationId="{A3E7A0A3-B5D1-45BA-A35A-B3A9C9D93FFC}"/>
          </ac:spMkLst>
        </pc:spChg>
        <pc:spChg chg="add mod">
          <ac:chgData name="Siniša Vuksan" userId="3af124f9-b8e7-46e3-9422-21ae1d17ac0b" providerId="ADAL" clId="{E21480EA-10E4-4FED-9E00-AB7D5885C163}" dt="2021-12-15T13:31:53.818" v="1810" actId="1035"/>
          <ac:spMkLst>
            <pc:docMk/>
            <pc:sldMk cId="2288552726" sldId="310"/>
            <ac:spMk id="14" creationId="{EEC867D4-EB11-43E5-B312-D36C1B971084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5" creationId="{C60E5A76-EF60-4521-8243-0E25E22E70C9}"/>
          </ac:spMkLst>
        </pc:spChg>
        <pc:spChg chg="add mod">
          <ac:chgData name="Siniša Vuksan" userId="3af124f9-b8e7-46e3-9422-21ae1d17ac0b" providerId="ADAL" clId="{E21480EA-10E4-4FED-9E00-AB7D5885C163}" dt="2021-12-15T13:31:59.747" v="1812" actId="1076"/>
          <ac:spMkLst>
            <pc:docMk/>
            <pc:sldMk cId="2288552726" sldId="310"/>
            <ac:spMk id="15" creationId="{E64804F1-8B13-44BA-9606-6CD0CAB1AE6A}"/>
          </ac:spMkLst>
        </pc:spChg>
        <pc:spChg chg="add mod">
          <ac:chgData name="Siniša Vuksan" userId="3af124f9-b8e7-46e3-9422-21ae1d17ac0b" providerId="ADAL" clId="{E21480EA-10E4-4FED-9E00-AB7D5885C163}" dt="2021-12-15T13:32:19.975" v="1818" actId="1035"/>
          <ac:spMkLst>
            <pc:docMk/>
            <pc:sldMk cId="2288552726" sldId="310"/>
            <ac:spMk id="16" creationId="{536A7FDA-4DDE-4520-A0B2-10D1E9AC1B18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6" creationId="{CB239A97-DF17-46CD-B653-AB19F6C87685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7" creationId="{28E66537-CC5F-4136-8D8E-DAC96BBCBFDC}"/>
          </ac:spMkLst>
        </pc:spChg>
        <pc:spChg chg="add mod">
          <ac:chgData name="Siniša Vuksan" userId="3af124f9-b8e7-46e3-9422-21ae1d17ac0b" providerId="ADAL" clId="{E21480EA-10E4-4FED-9E00-AB7D5885C163}" dt="2021-12-15T13:32:42.751" v="1829" actId="1035"/>
          <ac:spMkLst>
            <pc:docMk/>
            <pc:sldMk cId="2288552726" sldId="310"/>
            <ac:spMk id="17" creationId="{A34A69FB-886C-43FE-BA11-06157096110F}"/>
          </ac:spMkLst>
        </pc:spChg>
        <pc:spChg chg="add mod">
          <ac:chgData name="Siniša Vuksan" userId="3af124f9-b8e7-46e3-9422-21ae1d17ac0b" providerId="ADAL" clId="{E21480EA-10E4-4FED-9E00-AB7D5885C163}" dt="2021-12-15T13:33:01.363" v="1835" actId="1035"/>
          <ac:spMkLst>
            <pc:docMk/>
            <pc:sldMk cId="2288552726" sldId="310"/>
            <ac:spMk id="18" creationId="{98D47C5E-40BF-435C-BF95-A225140B5DC5}"/>
          </ac:spMkLst>
        </pc:spChg>
        <pc:spChg chg="add mod">
          <ac:chgData name="Siniša Vuksan" userId="3af124f9-b8e7-46e3-9422-21ae1d17ac0b" providerId="ADAL" clId="{E21480EA-10E4-4FED-9E00-AB7D5885C163}" dt="2021-12-15T13:33:07.549" v="1837" actId="1076"/>
          <ac:spMkLst>
            <pc:docMk/>
            <pc:sldMk cId="2288552726" sldId="310"/>
            <ac:spMk id="19" creationId="{64EA4626-833D-49B4-AF74-53A259B4EB06}"/>
          </ac:spMkLst>
        </pc:spChg>
        <pc:spChg chg="add mod">
          <ac:chgData name="Siniša Vuksan" userId="3af124f9-b8e7-46e3-9422-21ae1d17ac0b" providerId="ADAL" clId="{E21480EA-10E4-4FED-9E00-AB7D5885C163}" dt="2021-12-15T13:33:16.280" v="1842" actId="20577"/>
          <ac:spMkLst>
            <pc:docMk/>
            <pc:sldMk cId="2288552726" sldId="310"/>
            <ac:spMk id="20" creationId="{69424502-0E84-42CB-9F11-2C531E6CB567}"/>
          </ac:spMkLst>
        </pc:spChg>
        <pc:spChg chg="add mod">
          <ac:chgData name="Siniša Vuksan" userId="3af124f9-b8e7-46e3-9422-21ae1d17ac0b" providerId="ADAL" clId="{E21480EA-10E4-4FED-9E00-AB7D5885C163}" dt="2021-12-15T13:33:22.278" v="1844" actId="1076"/>
          <ac:spMkLst>
            <pc:docMk/>
            <pc:sldMk cId="2288552726" sldId="310"/>
            <ac:spMk id="21" creationId="{C39F7320-70C9-4702-86C6-37F62F2BDD84}"/>
          </ac:spMkLst>
        </pc:spChg>
        <pc:spChg chg="add mod">
          <ac:chgData name="Siniša Vuksan" userId="3af124f9-b8e7-46e3-9422-21ae1d17ac0b" providerId="ADAL" clId="{E21480EA-10E4-4FED-9E00-AB7D5885C163}" dt="2021-12-15T13:33:42.067" v="1853" actId="20577"/>
          <ac:spMkLst>
            <pc:docMk/>
            <pc:sldMk cId="2288552726" sldId="310"/>
            <ac:spMk id="22" creationId="{A1C4453C-692C-4F8B-AD01-3A6C972F8667}"/>
          </ac:spMkLst>
        </pc:spChg>
        <pc:spChg chg="add mod">
          <ac:chgData name="Siniša Vuksan" userId="3af124f9-b8e7-46e3-9422-21ae1d17ac0b" providerId="ADAL" clId="{E21480EA-10E4-4FED-9E00-AB7D5885C163}" dt="2021-12-15T13:34:15.446" v="1859" actId="1038"/>
          <ac:spMkLst>
            <pc:docMk/>
            <pc:sldMk cId="2288552726" sldId="310"/>
            <ac:spMk id="23" creationId="{E8FA7A2B-769C-4DDE-B50D-C8A8DDB14428}"/>
          </ac:spMkLst>
        </pc:spChg>
        <pc:picChg chg="mod">
          <ac:chgData name="Siniša Vuksan" userId="3af124f9-b8e7-46e3-9422-21ae1d17ac0b" providerId="ADAL" clId="{E21480EA-10E4-4FED-9E00-AB7D5885C163}" dt="2021-12-14T13:29:45.409" v="882" actId="14826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3:15.406" v="898" actId="14100"/>
          <ac:picMkLst>
            <pc:docMk/>
            <pc:sldMk cId="2288552726" sldId="310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48:27.841" v="1997" actId="20577"/>
        <pc:sldMkLst>
          <pc:docMk/>
          <pc:sldMk cId="4116964709" sldId="311"/>
        </pc:sldMkLst>
        <pc:spChg chg="mod">
          <ac:chgData name="Siniša Vuksan" userId="3af124f9-b8e7-46e3-9422-21ae1d17ac0b" providerId="ADAL" clId="{E21480EA-10E4-4FED-9E00-AB7D5885C163}" dt="2021-12-15T12:53:55.341" v="1471" actId="20577"/>
          <ac:spMkLst>
            <pc:docMk/>
            <pc:sldMk cId="4116964709" sldId="311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7:45:51.525" v="1873" actId="20577"/>
          <ac:spMkLst>
            <pc:docMk/>
            <pc:sldMk cId="4116964709" sldId="311"/>
            <ac:spMk id="7" creationId="{209210FD-C700-48ED-ABD0-EBC4805D2AD8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7:46:20.134" v="1886" actId="20577"/>
          <ac:spMkLst>
            <pc:docMk/>
            <pc:sldMk cId="4116964709" sldId="311"/>
            <ac:spMk id="8" creationId="{FE321D09-1DF5-4DB9-B277-5C348E019B02}"/>
          </ac:spMkLst>
        </pc:spChg>
        <pc:spChg chg="add mod">
          <ac:chgData name="Siniša Vuksan" userId="3af124f9-b8e7-46e3-9422-21ae1d17ac0b" providerId="ADAL" clId="{E21480EA-10E4-4FED-9E00-AB7D5885C163}" dt="2021-12-15T17:46:35.204" v="1899" actId="20577"/>
          <ac:spMkLst>
            <pc:docMk/>
            <pc:sldMk cId="4116964709" sldId="311"/>
            <ac:spMk id="9" creationId="{88787DA0-FA64-45DD-999F-6219D4612EDF}"/>
          </ac:spMkLst>
        </pc:spChg>
        <pc:spChg chg="add mod">
          <ac:chgData name="Siniša Vuksan" userId="3af124f9-b8e7-46e3-9422-21ae1d17ac0b" providerId="ADAL" clId="{E21480EA-10E4-4FED-9E00-AB7D5885C163}" dt="2021-12-15T17:46:47.952" v="1913" actId="20577"/>
          <ac:spMkLst>
            <pc:docMk/>
            <pc:sldMk cId="4116964709" sldId="311"/>
            <ac:spMk id="10" creationId="{05EF5081-3CCE-47FB-9CA4-3E8D2019FA2E}"/>
          </ac:spMkLst>
        </pc:spChg>
        <pc:spChg chg="add mod">
          <ac:chgData name="Siniša Vuksan" userId="3af124f9-b8e7-46e3-9422-21ae1d17ac0b" providerId="ADAL" clId="{E21480EA-10E4-4FED-9E00-AB7D5885C163}" dt="2021-12-15T17:47:03.876" v="1928" actId="20577"/>
          <ac:spMkLst>
            <pc:docMk/>
            <pc:sldMk cId="4116964709" sldId="311"/>
            <ac:spMk id="11" creationId="{7F88327D-2366-479F-9B02-F5FD42D1799A}"/>
          </ac:spMkLst>
        </pc:spChg>
        <pc:spChg chg="add mod">
          <ac:chgData name="Siniša Vuksan" userId="3af124f9-b8e7-46e3-9422-21ae1d17ac0b" providerId="ADAL" clId="{E21480EA-10E4-4FED-9E00-AB7D5885C163}" dt="2021-12-15T17:47:19.466" v="1938" actId="20577"/>
          <ac:spMkLst>
            <pc:docMk/>
            <pc:sldMk cId="4116964709" sldId="311"/>
            <ac:spMk id="12" creationId="{B64F4A32-8600-47D3-8548-7FB1D6058602}"/>
          </ac:spMkLst>
        </pc:spChg>
        <pc:spChg chg="add mod">
          <ac:chgData name="Siniša Vuksan" userId="3af124f9-b8e7-46e3-9422-21ae1d17ac0b" providerId="ADAL" clId="{E21480EA-10E4-4FED-9E00-AB7D5885C163}" dt="2021-12-15T17:47:57.014" v="1974" actId="20577"/>
          <ac:spMkLst>
            <pc:docMk/>
            <pc:sldMk cId="4116964709" sldId="311"/>
            <ac:spMk id="13" creationId="{7D7257CC-3D26-446D-B3C5-41EB81F7FFA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4" creationId="{1C6B1913-AAFB-4EB6-A10D-C418A90BF272}"/>
          </ac:spMkLst>
        </pc:spChg>
        <pc:spChg chg="add mod">
          <ac:chgData name="Siniša Vuksan" userId="3af124f9-b8e7-46e3-9422-21ae1d17ac0b" providerId="ADAL" clId="{E21480EA-10E4-4FED-9E00-AB7D5885C163}" dt="2021-12-15T17:47:52.030" v="1972" actId="20577"/>
          <ac:spMkLst>
            <pc:docMk/>
            <pc:sldMk cId="4116964709" sldId="311"/>
            <ac:spMk id="14" creationId="{3A6AE631-126B-4D32-AC16-6DCB3462AADC}"/>
          </ac:spMkLst>
        </pc:spChg>
        <pc:spChg chg="add mod">
          <ac:chgData name="Siniša Vuksan" userId="3af124f9-b8e7-46e3-9422-21ae1d17ac0b" providerId="ADAL" clId="{E21480EA-10E4-4FED-9E00-AB7D5885C163}" dt="2021-12-15T17:48:13.912" v="1984" actId="20577"/>
          <ac:spMkLst>
            <pc:docMk/>
            <pc:sldMk cId="4116964709" sldId="311"/>
            <ac:spMk id="15" creationId="{7388FB97-FFD7-4300-B85C-B469DCF4112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6" creationId="{999C3666-C7D1-4DFA-BA1D-9750E632BE0A}"/>
          </ac:spMkLst>
        </pc:spChg>
        <pc:spChg chg="add mod">
          <ac:chgData name="Siniša Vuksan" userId="3af124f9-b8e7-46e3-9422-21ae1d17ac0b" providerId="ADAL" clId="{E21480EA-10E4-4FED-9E00-AB7D5885C163}" dt="2021-12-15T17:48:27.841" v="1997" actId="20577"/>
          <ac:spMkLst>
            <pc:docMk/>
            <pc:sldMk cId="4116964709" sldId="311"/>
            <ac:spMk id="16" creationId="{FB68E407-B385-4089-A81E-08520EFED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30:02.484" v="885" actId="14826"/>
          <ac:picMkLst>
            <pc:docMk/>
            <pc:sldMk cId="4116964709" sldId="31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4:00.966" v="905" actId="14100"/>
          <ac:picMkLst>
            <pc:docMk/>
            <pc:sldMk cId="4116964709" sldId="311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55:35.961" v="2122" actId="1037"/>
        <pc:sldMkLst>
          <pc:docMk/>
          <pc:sldMk cId="1227738308" sldId="312"/>
        </pc:sldMkLst>
        <pc:spChg chg="mod">
          <ac:chgData name="Siniša Vuksan" userId="3af124f9-b8e7-46e3-9422-21ae1d17ac0b" providerId="ADAL" clId="{E21480EA-10E4-4FED-9E00-AB7D5885C163}" dt="2021-12-15T17:50:22.185" v="2064" actId="20577"/>
          <ac:spMkLst>
            <pc:docMk/>
            <pc:sldMk cId="1227738308" sldId="312"/>
            <ac:spMk id="5" creationId="{718FF3D2-6816-42B0-822B-02DA9A789822}"/>
          </ac:spMkLst>
        </pc:spChg>
        <pc:spChg chg="del mod">
          <ac:chgData name="Siniša Vuksan" userId="3af124f9-b8e7-46e3-9422-21ae1d17ac0b" providerId="ADAL" clId="{E21480EA-10E4-4FED-9E00-AB7D5885C163}" dt="2021-12-15T17:55:27.582" v="2111" actId="478"/>
          <ac:spMkLst>
            <pc:docMk/>
            <pc:sldMk cId="1227738308" sldId="312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8" creationId="{A5EB9A7D-4B0D-4129-91A8-6D5A1564B99A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9" creationId="{3E36CBFC-0496-4FC5-9C95-890882DCDD80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0" creationId="{DF17AA8D-FF70-4102-BBFD-657F010404ED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1" creationId="{B6BA336A-EC53-45CB-8698-8B254BB1413C}"/>
          </ac:spMkLst>
        </pc:spChg>
        <pc:spChg chg="add mod">
          <ac:chgData name="Siniša Vuksan" userId="3af124f9-b8e7-46e3-9422-21ae1d17ac0b" providerId="ADAL" clId="{E21480EA-10E4-4FED-9E00-AB7D5885C163}" dt="2021-12-15T17:55:15.325" v="2108" actId="20577"/>
          <ac:spMkLst>
            <pc:docMk/>
            <pc:sldMk cId="1227738308" sldId="312"/>
            <ac:spMk id="12" creationId="{2C839DE3-72EB-4153-B5CB-DDCCC47A35AA}"/>
          </ac:spMkLst>
        </pc:spChg>
        <pc:spChg chg="add del mod">
          <ac:chgData name="Siniša Vuksan" userId="3af124f9-b8e7-46e3-9422-21ae1d17ac0b" providerId="ADAL" clId="{E21480EA-10E4-4FED-9E00-AB7D5885C163}" dt="2021-12-15T17:55:25.537" v="2110" actId="478"/>
          <ac:spMkLst>
            <pc:docMk/>
            <pc:sldMk cId="1227738308" sldId="312"/>
            <ac:spMk id="13" creationId="{2B369522-261C-44B8-BA5E-AE57790A2B55}"/>
          </ac:spMkLst>
        </pc:spChg>
        <pc:picChg chg="mod">
          <ac:chgData name="Siniša Vuksan" userId="3af124f9-b8e7-46e3-9422-21ae1d17ac0b" providerId="ADAL" clId="{E21480EA-10E4-4FED-9E00-AB7D5885C163}" dt="2021-12-14T13:30:16.990" v="886" actId="14826"/>
          <ac:picMkLst>
            <pc:docMk/>
            <pc:sldMk cId="1227738308" sldId="312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7:50:00.848" v="2001" actId="1076"/>
          <ac:picMkLst>
            <pc:docMk/>
            <pc:sldMk cId="1227738308" sldId="312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E21480EA-10E4-4FED-9E00-AB7D5885C163}" dt="2021-12-15T17:54:00.934" v="2075" actId="1076"/>
          <ac:picMkLst>
            <pc:docMk/>
            <pc:sldMk cId="1227738308" sldId="312"/>
            <ac:picMk id="8" creationId="{3344B621-6601-4E14-B863-A3C29C67B419}"/>
          </ac:picMkLst>
        </pc:picChg>
        <pc:picChg chg="add mod">
          <ac:chgData name="Siniša Vuksan" userId="3af124f9-b8e7-46e3-9422-21ae1d17ac0b" providerId="ADAL" clId="{E21480EA-10E4-4FED-9E00-AB7D5885C163}" dt="2021-12-15T17:54:10.685" v="2080" actId="1037"/>
          <ac:picMkLst>
            <pc:docMk/>
            <pc:sldMk cId="1227738308" sldId="312"/>
            <ac:picMk id="9" creationId="{0A34A8C7-16A5-4BDD-B6BF-DA84BB0EABB7}"/>
          </ac:picMkLst>
        </pc:picChg>
        <pc:picChg chg="add mod">
          <ac:chgData name="Siniša Vuksan" userId="3af124f9-b8e7-46e3-9422-21ae1d17ac0b" providerId="ADAL" clId="{E21480EA-10E4-4FED-9E00-AB7D5885C163}" dt="2021-12-15T17:54:23.234" v="2096" actId="1037"/>
          <ac:picMkLst>
            <pc:docMk/>
            <pc:sldMk cId="1227738308" sldId="312"/>
            <ac:picMk id="10" creationId="{2DD9E46B-703B-434E-B6FA-41D2A08A4D68}"/>
          </ac:picMkLst>
        </pc:picChg>
        <pc:picChg chg="add mod">
          <ac:chgData name="Siniša Vuksan" userId="3af124f9-b8e7-46e3-9422-21ae1d17ac0b" providerId="ADAL" clId="{E21480EA-10E4-4FED-9E00-AB7D5885C163}" dt="2021-12-15T17:54:41.654" v="2101" actId="14100"/>
          <ac:picMkLst>
            <pc:docMk/>
            <pc:sldMk cId="1227738308" sldId="312"/>
            <ac:picMk id="11" creationId="{FFB3D407-46A7-4AA1-81E1-6D817C6A2E8C}"/>
          </ac:picMkLst>
        </pc:picChg>
        <pc:picChg chg="add mod">
          <ac:chgData name="Siniša Vuksan" userId="3af124f9-b8e7-46e3-9422-21ae1d17ac0b" providerId="ADAL" clId="{E21480EA-10E4-4FED-9E00-AB7D5885C163}" dt="2021-12-15T17:55:35.961" v="2122" actId="1037"/>
          <ac:picMkLst>
            <pc:docMk/>
            <pc:sldMk cId="1227738308" sldId="312"/>
            <ac:picMk id="14" creationId="{EDD34B1A-7E88-4888-AEFD-4ACA96D43334}"/>
          </ac:picMkLst>
        </pc:picChg>
        <pc:picChg chg="add mod">
          <ac:chgData name="Siniša Vuksan" userId="3af124f9-b8e7-46e3-9422-21ae1d17ac0b" providerId="ADAL" clId="{E21480EA-10E4-4FED-9E00-AB7D5885C163}" dt="2021-12-15T17:53:43.142" v="2071" actId="1038"/>
          <ac:picMkLst>
            <pc:docMk/>
            <pc:sldMk cId="1227738308" sldId="312"/>
            <ac:picMk id="1026" creationId="{4C1C24B3-F732-47B3-9B05-17270E612812}"/>
          </ac:picMkLst>
        </pc:picChg>
      </pc:sldChg>
      <pc:sldChg chg="del">
        <pc:chgData name="Siniša Vuksan" userId="3af124f9-b8e7-46e3-9422-21ae1d17ac0b" providerId="ADAL" clId="{E21480EA-10E4-4FED-9E00-AB7D5885C163}" dt="2021-12-14T13:34:50.581" v="906" actId="47"/>
        <pc:sldMkLst>
          <pc:docMk/>
          <pc:sldMk cId="164091305" sldId="313"/>
        </pc:sldMkLst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022E0A4D-CD69-469F-AEE6-E56EC4E08A95}"/>
    <pc:docChg chg="modSld">
      <pc:chgData name="Siniša Vuksan" userId="3af124f9-b8e7-46e3-9422-21ae1d17ac0b" providerId="ADAL" clId="{022E0A4D-CD69-469F-AEE6-E56EC4E08A95}" dt="2022-02-11T12:40:20.705" v="690" actId="20577"/>
      <pc:docMkLst>
        <pc:docMk/>
      </pc:docMkLst>
      <pc:sldChg chg="addSp modSp mod modAnim">
        <pc:chgData name="Siniša Vuksan" userId="3af124f9-b8e7-46e3-9422-21ae1d17ac0b" providerId="ADAL" clId="{022E0A4D-CD69-469F-AEE6-E56EC4E08A95}" dt="2022-02-11T12:27:37.513" v="77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022E0A4D-CD69-469F-AEE6-E56EC4E08A95}" dt="2022-02-11T12:25:42.686" v="5" actId="20577"/>
          <ac:spMkLst>
            <pc:docMk/>
            <pc:sldMk cId="1067701834" sldId="261"/>
            <ac:spMk id="7" creationId="{9EC348AB-40B7-4C41-8A24-E2D9AFD4C325}"/>
          </ac:spMkLst>
        </pc:spChg>
        <pc:spChg chg="add mod">
          <ac:chgData name="Siniša Vuksan" userId="3af124f9-b8e7-46e3-9422-21ae1d17ac0b" providerId="ADAL" clId="{022E0A4D-CD69-469F-AEE6-E56EC4E08A95}" dt="2022-02-11T12:26:03.127" v="20" actId="20577"/>
          <ac:spMkLst>
            <pc:docMk/>
            <pc:sldMk cId="1067701834" sldId="261"/>
            <ac:spMk id="8" creationId="{4962629A-FE4A-4F4F-8599-3B2D002A2C0C}"/>
          </ac:spMkLst>
        </pc:spChg>
        <pc:spChg chg="add mod">
          <ac:chgData name="Siniša Vuksan" userId="3af124f9-b8e7-46e3-9422-21ae1d17ac0b" providerId="ADAL" clId="{022E0A4D-CD69-469F-AEE6-E56EC4E08A95}" dt="2022-02-11T12:26:41.293" v="32" actId="20577"/>
          <ac:spMkLst>
            <pc:docMk/>
            <pc:sldMk cId="1067701834" sldId="261"/>
            <ac:spMk id="9" creationId="{1772C92D-1F64-41AC-A456-A44D5CF26E2D}"/>
          </ac:spMkLst>
        </pc:spChg>
        <pc:spChg chg="add mod">
          <ac:chgData name="Siniša Vuksan" userId="3af124f9-b8e7-46e3-9422-21ae1d17ac0b" providerId="ADAL" clId="{022E0A4D-CD69-469F-AEE6-E56EC4E08A95}" dt="2022-02-11T12:26:51.464" v="39" actId="20577"/>
          <ac:spMkLst>
            <pc:docMk/>
            <pc:sldMk cId="1067701834" sldId="261"/>
            <ac:spMk id="10" creationId="{81DC61F1-6382-4BDC-A229-25E141C88107}"/>
          </ac:spMkLst>
        </pc:spChg>
        <pc:spChg chg="add mod">
          <ac:chgData name="Siniša Vuksan" userId="3af124f9-b8e7-46e3-9422-21ae1d17ac0b" providerId="ADAL" clId="{022E0A4D-CD69-469F-AEE6-E56EC4E08A95}" dt="2022-02-11T12:27:03.860" v="53" actId="20577"/>
          <ac:spMkLst>
            <pc:docMk/>
            <pc:sldMk cId="1067701834" sldId="261"/>
            <ac:spMk id="11" creationId="{7671DC31-F940-4FD7-85DB-001A29D2CBB5}"/>
          </ac:spMkLst>
        </pc:spChg>
        <pc:spChg chg="add mod">
          <ac:chgData name="Siniša Vuksan" userId="3af124f9-b8e7-46e3-9422-21ae1d17ac0b" providerId="ADAL" clId="{022E0A4D-CD69-469F-AEE6-E56EC4E08A95}" dt="2022-02-11T12:27:26.488" v="65" actId="20577"/>
          <ac:spMkLst>
            <pc:docMk/>
            <pc:sldMk cId="1067701834" sldId="261"/>
            <ac:spMk id="12" creationId="{C21C5E21-C56F-4B8C-871E-6747E5C6E452}"/>
          </ac:spMkLst>
        </pc:spChg>
        <pc:spChg chg="add mod">
          <ac:chgData name="Siniša Vuksan" userId="3af124f9-b8e7-46e3-9422-21ae1d17ac0b" providerId="ADAL" clId="{022E0A4D-CD69-469F-AEE6-E56EC4E08A95}" dt="2022-02-11T12:27:37.513" v="77" actId="20577"/>
          <ac:spMkLst>
            <pc:docMk/>
            <pc:sldMk cId="1067701834" sldId="261"/>
            <ac:spMk id="13" creationId="{C612653F-C826-4103-B705-BE029458A632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28:47.839" v="123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022E0A4D-CD69-469F-AEE6-E56EC4E08A95}" dt="2022-02-11T12:28:01.329" v="85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022E0A4D-CD69-469F-AEE6-E56EC4E08A95}" dt="2022-02-11T12:28:08.267" v="93" actId="20577"/>
          <ac:spMkLst>
            <pc:docMk/>
            <pc:sldMk cId="1275567278" sldId="308"/>
            <ac:spMk id="8" creationId="{948245ED-465B-48A8-9850-C9180522EED9}"/>
          </ac:spMkLst>
        </pc:spChg>
        <pc:spChg chg="add mod">
          <ac:chgData name="Siniša Vuksan" userId="3af124f9-b8e7-46e3-9422-21ae1d17ac0b" providerId="ADAL" clId="{022E0A4D-CD69-469F-AEE6-E56EC4E08A95}" dt="2022-02-11T12:28:23.318" v="103" actId="20577"/>
          <ac:spMkLst>
            <pc:docMk/>
            <pc:sldMk cId="1275567278" sldId="308"/>
            <ac:spMk id="9" creationId="{EBCB39BD-725F-4F1A-BE20-B50A81D3FD37}"/>
          </ac:spMkLst>
        </pc:spChg>
        <pc:spChg chg="add mod">
          <ac:chgData name="Siniša Vuksan" userId="3af124f9-b8e7-46e3-9422-21ae1d17ac0b" providerId="ADAL" clId="{022E0A4D-CD69-469F-AEE6-E56EC4E08A95}" dt="2022-02-11T12:28:35.092" v="114" actId="20577"/>
          <ac:spMkLst>
            <pc:docMk/>
            <pc:sldMk cId="1275567278" sldId="308"/>
            <ac:spMk id="10" creationId="{E89D8689-B118-4F84-98B6-D97FFB14ED34}"/>
          </ac:spMkLst>
        </pc:spChg>
        <pc:spChg chg="add mod">
          <ac:chgData name="Siniša Vuksan" userId="3af124f9-b8e7-46e3-9422-21ae1d17ac0b" providerId="ADAL" clId="{022E0A4D-CD69-469F-AEE6-E56EC4E08A95}" dt="2022-02-11T12:28:47.839" v="123" actId="20577"/>
          <ac:spMkLst>
            <pc:docMk/>
            <pc:sldMk cId="1275567278" sldId="308"/>
            <ac:spMk id="11" creationId="{15E61684-0BEC-4399-BBFA-CB87E3EC5F6A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34:33.733" v="355" actId="20577"/>
        <pc:sldMkLst>
          <pc:docMk/>
          <pc:sldMk cId="2288552726" sldId="310"/>
        </pc:sldMkLst>
        <pc:spChg chg="add mod">
          <ac:chgData name="Siniša Vuksan" userId="3af124f9-b8e7-46e3-9422-21ae1d17ac0b" providerId="ADAL" clId="{022E0A4D-CD69-469F-AEE6-E56EC4E08A95}" dt="2022-02-11T12:30:12.558" v="255" actId="20577"/>
          <ac:spMkLst>
            <pc:docMk/>
            <pc:sldMk cId="2288552726" sldId="310"/>
            <ac:spMk id="7" creationId="{35FEE606-574C-4C32-9B45-461D28D4DA92}"/>
          </ac:spMkLst>
        </pc:spChg>
        <pc:spChg chg="add mod">
          <ac:chgData name="Siniša Vuksan" userId="3af124f9-b8e7-46e3-9422-21ae1d17ac0b" providerId="ADAL" clId="{022E0A4D-CD69-469F-AEE6-E56EC4E08A95}" dt="2022-02-11T12:32:18.901" v="306" actId="20577"/>
          <ac:spMkLst>
            <pc:docMk/>
            <pc:sldMk cId="2288552726" sldId="310"/>
            <ac:spMk id="8" creationId="{3AAF72F9-F1B2-415E-8DE9-A73FAD37D3D7}"/>
          </ac:spMkLst>
        </pc:spChg>
        <pc:spChg chg="add mod">
          <ac:chgData name="Siniša Vuksan" userId="3af124f9-b8e7-46e3-9422-21ae1d17ac0b" providerId="ADAL" clId="{022E0A4D-CD69-469F-AEE6-E56EC4E08A95}" dt="2022-02-11T12:34:33.733" v="355" actId="20577"/>
          <ac:spMkLst>
            <pc:docMk/>
            <pc:sldMk cId="2288552726" sldId="310"/>
            <ac:spMk id="9" creationId="{0E6266F8-0C83-408D-8E68-ED8632A1F8D0}"/>
          </ac:spMkLst>
        </pc:spChg>
        <pc:spChg chg="mod">
          <ac:chgData name="Siniša Vuksan" userId="3af124f9-b8e7-46e3-9422-21ae1d17ac0b" providerId="ADAL" clId="{022E0A4D-CD69-469F-AEE6-E56EC4E08A95}" dt="2022-02-11T12:29:31.912" v="191" actId="20577"/>
          <ac:spMkLst>
            <pc:docMk/>
            <pc:sldMk cId="2288552726" sldId="310"/>
            <ac:spMk id="14" creationId="{702ED208-45F8-4F80-B2AE-B883915CD057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35:48.445" v="422" actId="20577"/>
        <pc:sldMkLst>
          <pc:docMk/>
          <pc:sldMk cId="4116964709" sldId="311"/>
        </pc:sldMkLst>
        <pc:spChg chg="add mod">
          <ac:chgData name="Siniša Vuksan" userId="3af124f9-b8e7-46e3-9422-21ae1d17ac0b" providerId="ADAL" clId="{022E0A4D-CD69-469F-AEE6-E56EC4E08A95}" dt="2022-02-11T12:35:03.811" v="371" actId="20577"/>
          <ac:spMkLst>
            <pc:docMk/>
            <pc:sldMk cId="4116964709" sldId="311"/>
            <ac:spMk id="7" creationId="{D7E0F2C4-79CD-40A6-8A0F-F66318E35DAA}"/>
          </ac:spMkLst>
        </pc:spChg>
        <pc:spChg chg="add mod">
          <ac:chgData name="Siniša Vuksan" userId="3af124f9-b8e7-46e3-9422-21ae1d17ac0b" providerId="ADAL" clId="{022E0A4D-CD69-469F-AEE6-E56EC4E08A95}" dt="2022-02-11T12:35:12.716" v="377" actId="20577"/>
          <ac:spMkLst>
            <pc:docMk/>
            <pc:sldMk cId="4116964709" sldId="311"/>
            <ac:spMk id="8" creationId="{A8C223C6-2330-4FE4-9DEF-6AD2DC7F1C13}"/>
          </ac:spMkLst>
        </pc:spChg>
        <pc:spChg chg="mod">
          <ac:chgData name="Siniša Vuksan" userId="3af124f9-b8e7-46e3-9422-21ae1d17ac0b" providerId="ADAL" clId="{022E0A4D-CD69-469F-AEE6-E56EC4E08A95}" dt="2022-02-11T12:34:46.215" v="358" actId="20577"/>
          <ac:spMkLst>
            <pc:docMk/>
            <pc:sldMk cId="4116964709" sldId="311"/>
            <ac:spMk id="9" creationId="{862E76A4-D43A-47E8-8435-EC676C85FFD6}"/>
          </ac:spMkLst>
        </pc:spChg>
        <pc:spChg chg="add mod">
          <ac:chgData name="Siniša Vuksan" userId="3af124f9-b8e7-46e3-9422-21ae1d17ac0b" providerId="ADAL" clId="{022E0A4D-CD69-469F-AEE6-E56EC4E08A95}" dt="2022-02-11T12:35:26.492" v="396" actId="20577"/>
          <ac:spMkLst>
            <pc:docMk/>
            <pc:sldMk cId="4116964709" sldId="311"/>
            <ac:spMk id="10" creationId="{9D38B3A2-0F67-4FDA-B12F-787113C0684D}"/>
          </ac:spMkLst>
        </pc:spChg>
        <pc:spChg chg="add mod">
          <ac:chgData name="Siniša Vuksan" userId="3af124f9-b8e7-46e3-9422-21ae1d17ac0b" providerId="ADAL" clId="{022E0A4D-CD69-469F-AEE6-E56EC4E08A95}" dt="2022-02-11T12:35:39.652" v="415" actId="20577"/>
          <ac:spMkLst>
            <pc:docMk/>
            <pc:sldMk cId="4116964709" sldId="311"/>
            <ac:spMk id="11" creationId="{1E064FC5-AFD2-4388-8FE2-4BE1B5B4E2B5}"/>
          </ac:spMkLst>
        </pc:spChg>
        <pc:spChg chg="add mod">
          <ac:chgData name="Siniša Vuksan" userId="3af124f9-b8e7-46e3-9422-21ae1d17ac0b" providerId="ADAL" clId="{022E0A4D-CD69-469F-AEE6-E56EC4E08A95}" dt="2022-02-11T12:35:48.445" v="422" actId="20577"/>
          <ac:spMkLst>
            <pc:docMk/>
            <pc:sldMk cId="4116964709" sldId="311"/>
            <ac:spMk id="12" creationId="{94B4A359-0BFB-4AA3-9202-60E7236EAA22}"/>
          </ac:spMkLst>
        </pc:spChg>
      </pc:sldChg>
      <pc:sldChg chg="addSp delSp modSp mod modAnim">
        <pc:chgData name="Siniša Vuksan" userId="3af124f9-b8e7-46e3-9422-21ae1d17ac0b" providerId="ADAL" clId="{022E0A4D-CD69-469F-AEE6-E56EC4E08A95}" dt="2022-02-11T12:38:58.430" v="554" actId="20577"/>
        <pc:sldMkLst>
          <pc:docMk/>
          <pc:sldMk cId="3584333279" sldId="314"/>
        </pc:sldMkLst>
        <pc:spChg chg="add del mod">
          <ac:chgData name="Siniša Vuksan" userId="3af124f9-b8e7-46e3-9422-21ae1d17ac0b" providerId="ADAL" clId="{022E0A4D-CD69-469F-AEE6-E56EC4E08A95}" dt="2022-02-11T12:36:16.426" v="464"/>
          <ac:spMkLst>
            <pc:docMk/>
            <pc:sldMk cId="3584333279" sldId="314"/>
            <ac:spMk id="7" creationId="{33DF81C9-0D40-41FA-A34E-585A5C1E89A6}"/>
          </ac:spMkLst>
        </pc:spChg>
        <pc:spChg chg="add mod">
          <ac:chgData name="Siniša Vuksan" userId="3af124f9-b8e7-46e3-9422-21ae1d17ac0b" providerId="ADAL" clId="{022E0A4D-CD69-469F-AEE6-E56EC4E08A95}" dt="2022-02-11T12:36:41.747" v="505" actId="20577"/>
          <ac:spMkLst>
            <pc:docMk/>
            <pc:sldMk cId="3584333279" sldId="314"/>
            <ac:spMk id="8" creationId="{C4BFBB62-EA33-479A-8E9D-87C866669FA3}"/>
          </ac:spMkLst>
        </pc:spChg>
        <pc:spChg chg="mod">
          <ac:chgData name="Siniša Vuksan" userId="3af124f9-b8e7-46e3-9422-21ae1d17ac0b" providerId="ADAL" clId="{022E0A4D-CD69-469F-AEE6-E56EC4E08A95}" dt="2022-02-11T12:36:11.398" v="462" actId="20577"/>
          <ac:spMkLst>
            <pc:docMk/>
            <pc:sldMk cId="3584333279" sldId="314"/>
            <ac:spMk id="9" creationId="{862E76A4-D43A-47E8-8435-EC676C85FFD6}"/>
          </ac:spMkLst>
        </pc:spChg>
        <pc:spChg chg="add mod">
          <ac:chgData name="Siniša Vuksan" userId="3af124f9-b8e7-46e3-9422-21ae1d17ac0b" providerId="ADAL" clId="{022E0A4D-CD69-469F-AEE6-E56EC4E08A95}" dt="2022-02-11T12:38:58.430" v="554" actId="20577"/>
          <ac:spMkLst>
            <pc:docMk/>
            <pc:sldMk cId="3584333279" sldId="314"/>
            <ac:spMk id="10" creationId="{D391ADD0-A412-422C-B47F-69F7ADFB5D81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40:20.705" v="690" actId="20577"/>
        <pc:sldMkLst>
          <pc:docMk/>
          <pc:sldMk cId="3633085098" sldId="315"/>
        </pc:sldMkLst>
        <pc:spChg chg="add mod">
          <ac:chgData name="Siniša Vuksan" userId="3af124f9-b8e7-46e3-9422-21ae1d17ac0b" providerId="ADAL" clId="{022E0A4D-CD69-469F-AEE6-E56EC4E08A95}" dt="2022-02-11T12:39:46.534" v="632" actId="20577"/>
          <ac:spMkLst>
            <pc:docMk/>
            <pc:sldMk cId="3633085098" sldId="315"/>
            <ac:spMk id="7" creationId="{212ECFCE-9DED-473D-BE76-5B9377D5A56F}"/>
          </ac:spMkLst>
        </pc:spChg>
        <pc:spChg chg="add mod">
          <ac:chgData name="Siniša Vuksan" userId="3af124f9-b8e7-46e3-9422-21ae1d17ac0b" providerId="ADAL" clId="{022E0A4D-CD69-469F-AEE6-E56EC4E08A95}" dt="2022-02-11T12:40:03.032" v="662" actId="20577"/>
          <ac:spMkLst>
            <pc:docMk/>
            <pc:sldMk cId="3633085098" sldId="315"/>
            <ac:spMk id="8" creationId="{941A96E2-2063-46A3-A0A6-CFF39761AF93}"/>
          </ac:spMkLst>
        </pc:spChg>
        <pc:spChg chg="mod">
          <ac:chgData name="Siniša Vuksan" userId="3af124f9-b8e7-46e3-9422-21ae1d17ac0b" providerId="ADAL" clId="{022E0A4D-CD69-469F-AEE6-E56EC4E08A95}" dt="2022-02-11T12:39:23.838" v="595" actId="20577"/>
          <ac:spMkLst>
            <pc:docMk/>
            <pc:sldMk cId="3633085098" sldId="315"/>
            <ac:spMk id="9" creationId="{862E76A4-D43A-47E8-8435-EC676C85FFD6}"/>
          </ac:spMkLst>
        </pc:spChg>
        <pc:spChg chg="add mod">
          <ac:chgData name="Siniša Vuksan" userId="3af124f9-b8e7-46e3-9422-21ae1d17ac0b" providerId="ADAL" clId="{022E0A4D-CD69-469F-AEE6-E56EC4E08A95}" dt="2022-02-11T12:40:20.705" v="690" actId="20577"/>
          <ac:spMkLst>
            <pc:docMk/>
            <pc:sldMk cId="3633085098" sldId="315"/>
            <ac:spMk id="10" creationId="{104A3830-58D1-449E-A83E-A619AEAB023C}"/>
          </ac:spMkLst>
        </pc:spChg>
      </pc:sldChg>
    </pc:docChg>
  </pc:docChgLst>
  <pc:docChgLst>
    <pc:chgData name="Siniša Vuksan" userId="3af124f9-b8e7-46e3-9422-21ae1d17ac0b" providerId="ADAL" clId="{D11D9B47-9EFF-46EF-BAC4-0174A5B9F19D}"/>
    <pc:docChg chg="undo custSel addSld delSld modSld">
      <pc:chgData name="Siniša Vuksan" userId="3af124f9-b8e7-46e3-9422-21ae1d17ac0b" providerId="ADAL" clId="{D11D9B47-9EFF-46EF-BAC4-0174A5B9F19D}" dt="2021-10-19T09:15:56.987" v="1274" actId="20577"/>
      <pc:docMkLst>
        <pc:docMk/>
      </pc:docMkLst>
      <pc:sldChg chg="modSp">
        <pc:chgData name="Siniša Vuksan" userId="3af124f9-b8e7-46e3-9422-21ae1d17ac0b" providerId="ADAL" clId="{D11D9B47-9EFF-46EF-BAC4-0174A5B9F19D}" dt="2021-10-19T08:27:59.359" v="2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11D9B47-9EFF-46EF-BAC4-0174A5B9F19D}" dt="2021-10-19T08:27:59.35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11D9B47-9EFF-46EF-BAC4-0174A5B9F19D}" dt="2021-10-19T08:27:51.285" v="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 modAnim">
        <pc:chgData name="Siniša Vuksan" userId="3af124f9-b8e7-46e3-9422-21ae1d17ac0b" providerId="ADAL" clId="{D11D9B47-9EFF-46EF-BAC4-0174A5B9F19D}" dt="2021-10-19T09:06:36.343" v="7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D11D9B47-9EFF-46EF-BAC4-0174A5B9F19D}" dt="2021-10-19T08:57:43.879" v="644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D11D9B47-9EFF-46EF-BAC4-0174A5B9F19D}" dt="2021-10-19T09:03:01.497" v="740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06:36.343" v="795" actId="20577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D11D9B47-9EFF-46EF-BAC4-0174A5B9F19D}" dt="2021-10-19T09:04:10.925" v="768" actId="20577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D11D9B47-9EFF-46EF-BAC4-0174A5B9F19D}" dt="2021-10-19T09:05:46.716" v="784" actId="20577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Vuksan" userId="3af124f9-b8e7-46e3-9422-21ae1d17ac0b" providerId="ADAL" clId="{D11D9B47-9EFF-46EF-BAC4-0174A5B9F19D}" dt="2021-10-19T08:58:15.529" v="646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0:07.915" v="663" actId="14100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2:14.968" v="31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D11D9B47-9EFF-46EF-BAC4-0174A5B9F19D}" dt="2021-10-19T08:29:19.785" v="3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28:14.623" v="25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D11D9B47-9EFF-46EF-BAC4-0174A5B9F19D}" dt="2021-10-19T08:32:14.968" v="31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D11D9B47-9EFF-46EF-BAC4-0174A5B9F19D}" dt="2021-10-19T08:28:51.155" v="26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0:17.229" v="33" actId="14100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D11D9B47-9EFF-46EF-BAC4-0174A5B9F19D}" dt="2021-10-19T08:43:46.187" v="591" actId="20577"/>
        <pc:sldMkLst>
          <pc:docMk/>
          <pc:sldMk cId="1236318662" sldId="292"/>
        </pc:sldMkLst>
        <pc:spChg chg="mod">
          <ac:chgData name="Siniša Vuksan" userId="3af124f9-b8e7-46e3-9422-21ae1d17ac0b" providerId="ADAL" clId="{D11D9B47-9EFF-46EF-BAC4-0174A5B9F19D}" dt="2021-10-19T08:43:46.187" v="591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35:09.624" v="492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9:00.466" v="28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D11D9B47-9EFF-46EF-BAC4-0174A5B9F19D}" dt="2021-10-19T08:57:30.853" v="642" actId="14100"/>
        <pc:sldMkLst>
          <pc:docMk/>
          <pc:sldMk cId="3772707989" sldId="293"/>
        </pc:sldMkLst>
        <pc:spChg chg="mod">
          <ac:chgData name="Siniša Vuksan" userId="3af124f9-b8e7-46e3-9422-21ae1d17ac0b" providerId="ADAL" clId="{D11D9B47-9EFF-46EF-BAC4-0174A5B9F19D}" dt="2021-10-19T08:44:35.919" v="598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57:27.755" v="641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57:30.853" v="642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D11D9B47-9EFF-46EF-BAC4-0174A5B9F19D}" dt="2021-10-19T08:29:07.497" v="29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D11D9B47-9EFF-46EF-BAC4-0174A5B9F19D}" dt="2021-10-19T09:10:33.156" v="1049" actId="478"/>
        <pc:sldMkLst>
          <pc:docMk/>
          <pc:sldMk cId="3442932805" sldId="294"/>
        </pc:sldMkLst>
        <pc:spChg chg="mod">
          <ac:chgData name="Siniša Vuksan" userId="3af124f9-b8e7-46e3-9422-21ae1d17ac0b" providerId="ADAL" clId="{D11D9B47-9EFF-46EF-BAC4-0174A5B9F19D}" dt="2021-10-19T09:07:39.435" v="878" actId="20577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09:21.312" v="1002" actId="20577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D11D9B47-9EFF-46EF-BAC4-0174A5B9F19D}" dt="2021-10-19T09:09:24.705" v="1008" actId="20577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D11D9B47-9EFF-46EF-BAC4-0174A5B9F19D}" dt="2021-10-19T09:09:32.430" v="1019" actId="20577"/>
          <ac:spMkLst>
            <pc:docMk/>
            <pc:sldMk cId="3442932805" sldId="294"/>
            <ac:spMk id="9" creationId="{7027FB09-5659-4825-B9DF-DACA5CD2D200}"/>
          </ac:spMkLst>
        </pc:spChg>
        <pc:spChg chg="add mod">
          <ac:chgData name="Siniša Vuksan" userId="3af124f9-b8e7-46e3-9422-21ae1d17ac0b" providerId="ADAL" clId="{D11D9B47-9EFF-46EF-BAC4-0174A5B9F19D}" dt="2021-10-19T09:09:39.272" v="1028" actId="20577"/>
          <ac:spMkLst>
            <pc:docMk/>
            <pc:sldMk cId="3442932805" sldId="294"/>
            <ac:spMk id="10" creationId="{619898ED-9AD8-4B26-BD0D-F567AA4DCA27}"/>
          </ac:spMkLst>
        </pc:spChg>
        <pc:spChg chg="add mod">
          <ac:chgData name="Siniša Vuksan" userId="3af124f9-b8e7-46e3-9422-21ae1d17ac0b" providerId="ADAL" clId="{D11D9B47-9EFF-46EF-BAC4-0174A5B9F19D}" dt="2021-10-19T09:09:47.401" v="1033" actId="20577"/>
          <ac:spMkLst>
            <pc:docMk/>
            <pc:sldMk cId="3442932805" sldId="294"/>
            <ac:spMk id="11" creationId="{BC9E93B3-5D6B-402F-B495-7636E69BC6A0}"/>
          </ac:spMkLst>
        </pc:spChg>
        <pc:spChg chg="add mod">
          <ac:chgData name="Siniša Vuksan" userId="3af124f9-b8e7-46e3-9422-21ae1d17ac0b" providerId="ADAL" clId="{D11D9B47-9EFF-46EF-BAC4-0174A5B9F19D}" dt="2021-10-19T09:09:53.301" v="1040" actId="20577"/>
          <ac:spMkLst>
            <pc:docMk/>
            <pc:sldMk cId="3442932805" sldId="294"/>
            <ac:spMk id="12" creationId="{3B434470-A2DE-4850-8390-F1DB37ED1061}"/>
          </ac:spMkLst>
        </pc:spChg>
        <pc:spChg chg="add mod">
          <ac:chgData name="Siniša Vuksan" userId="3af124f9-b8e7-46e3-9422-21ae1d17ac0b" providerId="ADAL" clId="{D11D9B47-9EFF-46EF-BAC4-0174A5B9F19D}" dt="2021-10-19T09:09:58.497" v="1048" actId="20577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D11D9B47-9EFF-46EF-BAC4-0174A5B9F19D}" dt="2021-10-19T09:08:04.976" v="885" actId="478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D11D9B47-9EFF-46EF-BAC4-0174A5B9F19D}" dt="2021-10-19T09:10:33.156" v="1049" actId="478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8:58:23.266" v="647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7:17.868" v="800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4:41.371" v="488" actId="1076"/>
        <pc:sldMkLst>
          <pc:docMk/>
          <pc:sldMk cId="986372035" sldId="305"/>
        </pc:sldMkLst>
        <pc:spChg chg="mod">
          <ac:chgData name="Siniša Vuksan" userId="3af124f9-b8e7-46e3-9422-21ae1d17ac0b" providerId="ADAL" clId="{D11D9B47-9EFF-46EF-BAC4-0174A5B9F19D}" dt="2021-10-19T08:34:37.460" v="487" actId="14100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D11D9B47-9EFF-46EF-BAC4-0174A5B9F19D}" dt="2021-10-19T08:33:04.561" v="31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8:55.325" v="27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4:41.371" v="488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add delAnim modAnim">
        <pc:chgData name="Siniša Vuksan" userId="3af124f9-b8e7-46e3-9422-21ae1d17ac0b" providerId="ADAL" clId="{D11D9B47-9EFF-46EF-BAC4-0174A5B9F19D}" dt="2021-10-19T09:13:04.684" v="1172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D11D9B47-9EFF-46EF-BAC4-0174A5B9F19D}" dt="2021-10-19T09:11:39.997" v="1125" actId="1036"/>
          <ac:spMkLst>
            <pc:docMk/>
            <pc:sldMk cId="1275567278" sldId="308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12:28.048" v="1144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D11D9B47-9EFF-46EF-BAC4-0174A5B9F19D}" dt="2021-10-19T09:12:31.865" v="1149" actId="20577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D11D9B47-9EFF-46EF-BAC4-0174A5B9F19D}" dt="2021-10-19T09:12:38.127" v="1161" actId="20577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D11D9B47-9EFF-46EF-BAC4-0174A5B9F19D}" dt="2021-10-19T09:12:46.422" v="1168" actId="20577"/>
          <ac:spMkLst>
            <pc:docMk/>
            <pc:sldMk cId="1275567278" sldId="308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0:41.227" v="1050" actId="478"/>
          <ac:spMkLst>
            <pc:docMk/>
            <pc:sldMk cId="1275567278" sldId="308"/>
            <ac:spMk id="14" creationId="{DBE0434C-11F2-43EE-B5AE-02F82EE91147}"/>
          </ac:spMkLst>
        </pc:spChg>
        <pc:spChg chg="mod">
          <ac:chgData name="Siniša Vuksan" userId="3af124f9-b8e7-46e3-9422-21ae1d17ac0b" providerId="ADAL" clId="{D11D9B47-9EFF-46EF-BAC4-0174A5B9F19D}" dt="2021-10-19T09:13:04.684" v="1172" actId="20577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0:45.168" v="1051" actId="14100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11:13.617" v="1053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delSp modSp add delAnim">
        <pc:chgData name="Siniša Vuksan" userId="3af124f9-b8e7-46e3-9422-21ae1d17ac0b" providerId="ADAL" clId="{D11D9B47-9EFF-46EF-BAC4-0174A5B9F19D}" dt="2021-10-19T09:15:56.987" v="127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D11D9B47-9EFF-46EF-BAC4-0174A5B9F19D}" dt="2021-10-19T09:15:01.073" v="1231" actId="20577"/>
          <ac:spMkLst>
            <pc:docMk/>
            <pc:sldMk cId="670001361" sldId="309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15:09.917" v="1246" actId="20577"/>
          <ac:spMkLst>
            <pc:docMk/>
            <pc:sldMk cId="670001361" sldId="309"/>
            <ac:spMk id="7" creationId="{2C1B5FF1-443A-4D88-A9B4-EB0547783EE9}"/>
          </ac:spMkLst>
        </pc:spChg>
        <pc:spChg chg="mod">
          <ac:chgData name="Siniša Vuksan" userId="3af124f9-b8e7-46e3-9422-21ae1d17ac0b" providerId="ADAL" clId="{D11D9B47-9EFF-46EF-BAC4-0174A5B9F19D}" dt="2021-10-19T09:15:45.997" v="1260" actId="20577"/>
          <ac:spMkLst>
            <pc:docMk/>
            <pc:sldMk cId="670001361" sldId="309"/>
            <ac:spMk id="8" creationId="{A5EB9A7D-4B0D-4129-91A8-6D5A1564B99A}"/>
          </ac:spMkLst>
        </pc:spChg>
        <pc:spChg chg="mod">
          <ac:chgData name="Siniša Vuksan" userId="3af124f9-b8e7-46e3-9422-21ae1d17ac0b" providerId="ADAL" clId="{D11D9B47-9EFF-46EF-BAC4-0174A5B9F19D}" dt="2021-10-19T09:15:56.987" v="1274" actId="20577"/>
          <ac:spMkLst>
            <pc:docMk/>
            <pc:sldMk cId="670001361" sldId="309"/>
            <ac:spMk id="9" creationId="{3E36CBFC-0496-4FC5-9C95-890882DCDD80}"/>
          </ac:spMkLst>
        </pc:spChg>
        <pc:spChg chg="del">
          <ac:chgData name="Siniša Vuksan" userId="3af124f9-b8e7-46e3-9422-21ae1d17ac0b" providerId="ADAL" clId="{D11D9B47-9EFF-46EF-BAC4-0174A5B9F19D}" dt="2021-10-19T09:14:46.672" v="1190" actId="478"/>
          <ac:spMkLst>
            <pc:docMk/>
            <pc:sldMk cId="670001361" sldId="309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3:13.043" v="1175" actId="478"/>
          <ac:spMkLst>
            <pc:docMk/>
            <pc:sldMk cId="670001361" sldId="309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4:31.964" v="1182" actId="1076"/>
          <ac:picMkLst>
            <pc:docMk/>
            <pc:sldMk cId="670001361" sldId="309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2B942F36-392B-4CA0-9D0C-7A259AC780E6}"/>
    <pc:docChg chg="custSel delSld modSld sldOrd">
      <pc:chgData name="Siniša Vuksan" userId="3af124f9-b8e7-46e3-9422-21ae1d17ac0b" providerId="ADAL" clId="{2B942F36-392B-4CA0-9D0C-7A259AC780E6}" dt="2021-10-19T12:46:27.900" v="762"/>
      <pc:docMkLst>
        <pc:docMk/>
      </pc:docMkLst>
      <pc:sldChg chg="modAnim">
        <pc:chgData name="Siniša Vuksan" userId="3af124f9-b8e7-46e3-9422-21ae1d17ac0b" providerId="ADAL" clId="{2B942F36-392B-4CA0-9D0C-7A259AC780E6}" dt="2021-10-19T12:45:37.817" v="760"/>
        <pc:sldMkLst>
          <pc:docMk/>
          <pc:sldMk cId="1275567278" sldId="308"/>
        </pc:sldMkLst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1T09:11:31.697" v="454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693123F-0D85-42DC-B844-19DB76FC2CA7}"/>
    <pc:docChg chg="undo custSel addSld delSld modSld">
      <pc:chgData name="Siniša Vuksan" userId="3af124f9-b8e7-46e3-9422-21ae1d17ac0b" providerId="ADAL" clId="{1693123F-0D85-42DC-B844-19DB76FC2CA7}" dt="2021-09-23T07:26:26.923" v="2792" actId="313"/>
      <pc:docMkLst>
        <pc:docMk/>
      </pc:docMkLst>
      <pc:sldChg chg="delSp modSp delAnim">
        <pc:chgData name="Siniša Vuksan" userId="3af124f9-b8e7-46e3-9422-21ae1d17ac0b" providerId="ADAL" clId="{1693123F-0D85-42DC-B844-19DB76FC2CA7}" dt="2021-09-23T07:20:45.070" v="21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1693123F-0D85-42DC-B844-19DB76FC2CA7}" dt="2021-09-22T06:22:06.175" v="21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1693123F-0D85-42DC-B844-19DB76FC2CA7}" dt="2021-09-23T07:20:45.070" v="2195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6:25:29.235" v="371" actId="20577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Vuksan" userId="3af124f9-b8e7-46e3-9422-21ae1d17ac0b" providerId="ADAL" clId="{1693123F-0D85-42DC-B844-19DB76FC2CA7}" dt="2021-09-22T06:25:59.859" v="417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1693123F-0D85-42DC-B844-19DB76FC2CA7}" dt="2021-09-22T06:25:00.856" v="313" actId="1038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Vuksan" userId="3af124f9-b8e7-46e3-9422-21ae1d17ac0b" providerId="ADAL" clId="{1693123F-0D85-42DC-B844-19DB76FC2CA7}" dt="2021-09-22T06:26:18.387" v="450" actId="2057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1693123F-0D85-42DC-B844-19DB76FC2CA7}" dt="2021-09-22T06:25:14.856" v="340" actId="20577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Vuksan" userId="3af124f9-b8e7-46e3-9422-21ae1d17ac0b" providerId="ADAL" clId="{1693123F-0D85-42DC-B844-19DB76FC2CA7}" dt="2021-09-22T06:27:14.357" v="452" actId="20577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Vuksan" userId="3af124f9-b8e7-46e3-9422-21ae1d17ac0b" providerId="ADAL" clId="{1693123F-0D85-42DC-B844-19DB76FC2CA7}" dt="2021-09-22T06:26:21.896" v="451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Vuksan" userId="3af124f9-b8e7-46e3-9422-21ae1d17ac0b" providerId="ADAL" clId="{1693123F-0D85-42DC-B844-19DB76FC2CA7}" dt="2021-09-22T06:22:02.367" v="217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6:24:43.254" v="293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18:04.781" v="192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1693123F-0D85-42DC-B844-19DB76FC2CA7}" dt="2021-09-23T07:13:58.094" v="1556" actId="1038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13:16.524" v="148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1693123F-0D85-42DC-B844-19DB76FC2CA7}" dt="2021-09-23T07:14:14.314" v="1574" actId="114"/>
          <ac:spMkLst>
            <pc:docMk/>
            <pc:sldMk cId="2122178903" sldId="288"/>
            <ac:spMk id="8" creationId="{E74DEB7E-E58B-4602-A653-5856BDC59EB5}"/>
          </ac:spMkLst>
        </pc:spChg>
        <pc:spChg chg="add mod">
          <ac:chgData name="Siniša Vuksan" userId="3af124f9-b8e7-46e3-9422-21ae1d17ac0b" providerId="ADAL" clId="{1693123F-0D85-42DC-B844-19DB76FC2CA7}" dt="2021-09-23T07:18:04.781" v="1923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1693123F-0D85-42DC-B844-19DB76FC2CA7}" dt="2021-09-23T07:14:01.896" v="1559" actId="1035"/>
          <ac:spMkLst>
            <pc:docMk/>
            <pc:sldMk cId="2122178903" sldId="288"/>
            <ac:spMk id="15" creationId="{B6F6218F-B4B9-406F-B418-980485A9DCA8}"/>
          </ac:spMkLst>
        </pc:spChg>
      </pc:sldChg>
      <pc:sldChg chg="modSp modAnim">
        <pc:chgData name="Siniša Vuksan" userId="3af124f9-b8e7-46e3-9422-21ae1d17ac0b" providerId="ADAL" clId="{1693123F-0D85-42DC-B844-19DB76FC2CA7}" dt="2021-09-23T07:20:32.417" v="2166" actId="1035"/>
        <pc:sldMkLst>
          <pc:docMk/>
          <pc:sldMk cId="1236318662" sldId="292"/>
        </pc:sldMkLst>
        <pc:spChg chg="mod">
          <ac:chgData name="Siniša Vuksan" userId="3af124f9-b8e7-46e3-9422-21ae1d17ac0b" providerId="ADAL" clId="{1693123F-0D85-42DC-B844-19DB76FC2CA7}" dt="2021-09-23T07:20:32.417" v="2166" actId="1035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2T06:16:37.409" v="188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3:20.540" v="118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1693123F-0D85-42DC-B844-19DB76FC2CA7}" dt="2021-09-22T06:08:10.556" v="76" actId="107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1693123F-0D85-42DC-B844-19DB76FC2CA7}" dt="2021-09-23T07:26:26.923" v="2792" actId="313"/>
        <pc:sldMkLst>
          <pc:docMk/>
          <pc:sldMk cId="3772707989" sldId="293"/>
        </pc:sldMkLst>
        <pc:spChg chg="mod">
          <ac:chgData name="Siniša Vuksan" userId="3af124f9-b8e7-46e3-9422-21ae1d17ac0b" providerId="ADAL" clId="{1693123F-0D85-42DC-B844-19DB76FC2CA7}" dt="2021-09-22T06:17:38.542" v="192" actId="1076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6:26.923" v="2792" actId="313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7:43.582" v="194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1693123F-0D85-42DC-B844-19DB76FC2CA7}" dt="2021-09-22T06:08:32.798" v="79" actId="107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1:20.446" v="2267" actId="113"/>
        <pc:sldMkLst>
          <pc:docMk/>
          <pc:sldMk cId="3442932805" sldId="294"/>
        </pc:sldMkLst>
        <pc:spChg chg="mod">
          <ac:chgData name="Siniša Vuksan" userId="3af124f9-b8e7-46e3-9422-21ae1d17ac0b" providerId="ADAL" clId="{1693123F-0D85-42DC-B844-19DB76FC2CA7}" dt="2021-09-23T07:21:01.438" v="2226" actId="114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0" creationId="{8551077F-D273-4A23-BAFA-AFBC2659608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1" creationId="{72888712-0183-4A61-912E-2592A7117376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2" creationId="{C47A01B6-E0A3-4949-B27E-C0831027DB05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Vuksan" userId="3af124f9-b8e7-46e3-9422-21ae1d17ac0b" providerId="ADAL" clId="{1693123F-0D85-42DC-B844-19DB76FC2CA7}" dt="2021-09-22T07:05:20.581" v="656" actId="1036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Vuksan" userId="3af124f9-b8e7-46e3-9422-21ae1d17ac0b" providerId="ADAL" clId="{1693123F-0D85-42DC-B844-19DB76FC2CA7}" dt="2021-09-22T06:27:39.639" v="454" actId="478"/>
          <ac:spMkLst>
            <pc:docMk/>
            <pc:sldMk cId="3442932805" sldId="294"/>
            <ac:spMk id="16" creationId="{55310CEA-F836-45CF-AA82-E3D6CD10AF8C}"/>
          </ac:spMkLst>
        </pc:spChg>
        <pc:spChg chg="add mod">
          <ac:chgData name="Siniša Vuksan" userId="3af124f9-b8e7-46e3-9422-21ae1d17ac0b" providerId="ADAL" clId="{1693123F-0D85-42DC-B844-19DB76FC2CA7}" dt="2021-09-23T07:21:20.446" v="2267" actId="113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1693123F-0D85-42DC-B844-19DB76FC2CA7}" dt="2021-09-22T06:22:16.238" v="223" actId="1035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5:20.581" v="656" actId="103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4:17.704" v="255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1693123F-0D85-42DC-B844-19DB76FC2CA7}" dt="2021-09-23T07:18:54.120" v="1999" actId="113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4:17.704" v="255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1693123F-0D85-42DC-B844-19DB76FC2CA7}" dt="2021-09-22T06:08:14.011" v="77" actId="1076"/>
          <ac:picMkLst>
            <pc:docMk/>
            <pc:sldMk cId="986372035" sldId="305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</pc:docChg>
  </pc:docChgLst>
  <pc:docChgLst>
    <pc:chgData name="Siniša Vuksan" userId="3af124f9-b8e7-46e3-9422-21ae1d17ac0b" providerId="ADAL" clId="{0D29B9EE-4C18-477F-99BE-32111F0E7D28}"/>
    <pc:docChg chg="custSel addSld delSld modSld">
      <pc:chgData name="Siniša Vuksan" userId="3af124f9-b8e7-46e3-9422-21ae1d17ac0b" providerId="ADAL" clId="{0D29B9EE-4C18-477F-99BE-32111F0E7D28}" dt="2022-02-11T10:19:46.864" v="1373" actId="20577"/>
      <pc:docMkLst>
        <pc:docMk/>
      </pc:docMkLst>
      <pc:sldChg chg="modSp">
        <pc:chgData name="Siniša Vuksan" userId="3af124f9-b8e7-46e3-9422-21ae1d17ac0b" providerId="ADAL" clId="{0D29B9EE-4C18-477F-99BE-32111F0E7D28}" dt="2022-02-11T09:46:55.041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D29B9EE-4C18-477F-99BE-32111F0E7D28}" dt="2022-02-11T09:46:55.041" v="26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0D29B9EE-4C18-477F-99BE-32111F0E7D28}" dt="2022-02-11T09:46:27.530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mod delAnim modAnim">
        <pc:chgData name="Siniša Vuksan" userId="3af124f9-b8e7-46e3-9422-21ae1d17ac0b" providerId="ADAL" clId="{0D29B9EE-4C18-477F-99BE-32111F0E7D28}" dt="2022-02-11T10:07:32.303" v="590" actId="1035"/>
        <pc:sldMkLst>
          <pc:docMk/>
          <pc:sldMk cId="1067701834" sldId="261"/>
        </pc:sldMkLst>
        <pc:spChg chg="mod">
          <ac:chgData name="Siniša Vuksan" userId="3af124f9-b8e7-46e3-9422-21ae1d17ac0b" providerId="ADAL" clId="{0D29B9EE-4C18-477F-99BE-32111F0E7D28}" dt="2022-02-11T10:07:32.303" v="590" actId="1035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07:25.162" v="587" actId="1036"/>
          <ac:spMkLst>
            <pc:docMk/>
            <pc:sldMk cId="1067701834" sldId="261"/>
            <ac:spMk id="7" creationId="{9EC348AB-40B7-4C41-8A24-E2D9AFD4C325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18" creationId="{0740C053-29B0-48E0-B571-FC0DB248DCB5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19" creationId="{5B59BDC2-4D6C-47F4-B093-0C75AE7989FF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0" creationId="{ED7C1A25-EF94-4FA2-AEF5-612D09A34C44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1" creationId="{65476AB7-61B4-465A-A27F-27BC3B77A3FE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2" creationId="{F565A1BE-4410-4286-A4DD-5E19FB1E13B6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3" creationId="{978B78D2-2639-4E31-8936-AF232A8A3B7C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4" creationId="{1F9DC632-6A8A-4BEC-A31E-12C0FFA2CD8A}"/>
          </ac:spMkLst>
        </pc:spChg>
        <pc:spChg chg="del">
          <ac:chgData name="Siniša Vuksan" userId="3af124f9-b8e7-46e3-9422-21ae1d17ac0b" providerId="ADAL" clId="{0D29B9EE-4C18-477F-99BE-32111F0E7D28}" dt="2022-02-11T10:06:19.993" v="568" actId="21"/>
          <ac:spMkLst>
            <pc:docMk/>
            <pc:sldMk cId="1067701834" sldId="261"/>
            <ac:spMk id="25" creationId="{299E8200-DFCD-46F7-BE4B-711DB7648A66}"/>
          </ac:spMkLst>
        </pc:spChg>
        <pc:picChg chg="mod">
          <ac:chgData name="Siniša Vuksan" userId="3af124f9-b8e7-46e3-9422-21ae1d17ac0b" providerId="ADAL" clId="{0D29B9EE-4C18-477F-99BE-32111F0E7D28}" dt="2022-02-11T10:05:56.431" v="564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07:11.720" v="576" actId="14100"/>
          <ac:picMkLst>
            <pc:docMk/>
            <pc:sldMk cId="1067701834" sldId="261"/>
            <ac:picMk id="6" creationId="{D255B4FC-89B0-4357-9C41-9F0792D7E4FD}"/>
          </ac:picMkLst>
        </pc:picChg>
        <pc:picChg chg="del">
          <ac:chgData name="Siniša Vuksan" userId="3af124f9-b8e7-46e3-9422-21ae1d17ac0b" providerId="ADAL" clId="{0D29B9EE-4C18-477F-99BE-32111F0E7D28}" dt="2022-02-11T10:06:31.966" v="570" actId="478"/>
          <ac:picMkLst>
            <pc:docMk/>
            <pc:sldMk cId="1067701834" sldId="261"/>
            <ac:picMk id="1026" creationId="{FE6A7790-B0A4-42D0-B861-D2D497134A9F}"/>
          </ac:picMkLst>
        </pc:picChg>
      </pc:sldChg>
      <pc:sldChg chg="modSp mod">
        <pc:chgData name="Siniša Vuksan" userId="3af124f9-b8e7-46e3-9422-21ae1d17ac0b" providerId="ADAL" clId="{0D29B9EE-4C18-477F-99BE-32111F0E7D28}" dt="2022-02-11T09:52:35.253" v="335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0D29B9EE-4C18-477F-99BE-32111F0E7D28}" dt="2022-02-11T09:47:26.850" v="3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0D29B9EE-4C18-477F-99BE-32111F0E7D28}" dt="2022-02-11T09:47:14.738" v="27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0D29B9EE-4C18-477F-99BE-32111F0E7D28}" dt="2022-02-11T09:52:35.253" v="335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0D29B9EE-4C18-477F-99BE-32111F0E7D28}" dt="2022-02-11T09:48:13.572" v="34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0D29B9EE-4C18-477F-99BE-32111F0E7D28}" dt="2022-02-11T09:50:45.427" v="97" actId="107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 modAnim">
        <pc:chgData name="Siniša Vuksan" userId="3af124f9-b8e7-46e3-9422-21ae1d17ac0b" providerId="ADAL" clId="{0D29B9EE-4C18-477F-99BE-32111F0E7D28}" dt="2022-02-11T10:03:49.266" v="563" actId="27636"/>
        <pc:sldMkLst>
          <pc:docMk/>
          <pc:sldMk cId="1236318662" sldId="292"/>
        </pc:sldMkLst>
        <pc:spChg chg="mod">
          <ac:chgData name="Siniša Vuksan" userId="3af124f9-b8e7-46e3-9422-21ae1d17ac0b" providerId="ADAL" clId="{0D29B9EE-4C18-477F-99BE-32111F0E7D28}" dt="2022-02-11T09:58:53.636" v="485" actId="20577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0D29B9EE-4C18-477F-99BE-32111F0E7D28}" dt="2022-02-11T10:03:49.266" v="563" actId="27636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0D29B9EE-4C18-477F-99BE-32111F0E7D28}" dt="2022-02-11T09:58:48.181" v="481" actId="14100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0D29B9EE-4C18-477F-99BE-32111F0E7D28}" dt="2022-02-11T09:48:22.483" v="36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0D29B9EE-4C18-477F-99BE-32111F0E7D28}" dt="2022-02-11T09:50:01.044" v="95" actId="1035"/>
        <pc:sldMkLst>
          <pc:docMk/>
          <pc:sldMk cId="3772707989" sldId="293"/>
        </pc:sldMkLst>
        <pc:spChg chg="mod">
          <ac:chgData name="Siniša Vuksan" userId="3af124f9-b8e7-46e3-9422-21ae1d17ac0b" providerId="ADAL" clId="{0D29B9EE-4C18-477F-99BE-32111F0E7D28}" dt="2022-02-11T09:47:44.668" v="33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0D29B9EE-4C18-477F-99BE-32111F0E7D28}" dt="2022-02-11T09:50:01.044" v="95" actId="1035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0D29B9EE-4C18-477F-99BE-32111F0E7D28}" dt="2022-02-11T09:49:54.619" v="92" actId="107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0D29B9EE-4C18-477F-99BE-32111F0E7D28}" dt="2022-02-11T09:48:28.127" v="37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delSp modSp mod delAnim">
        <pc:chgData name="Siniša Vuksan" userId="3af124f9-b8e7-46e3-9422-21ae1d17ac0b" providerId="ADAL" clId="{0D29B9EE-4C18-477F-99BE-32111F0E7D28}" dt="2022-02-11T10:08:59.723" v="725" actId="1035"/>
        <pc:sldMkLst>
          <pc:docMk/>
          <pc:sldMk cId="3442932805" sldId="294"/>
        </pc:sldMkLst>
        <pc:spChg chg="mod">
          <ac:chgData name="Siniša Vuksan" userId="3af124f9-b8e7-46e3-9422-21ae1d17ac0b" providerId="ADAL" clId="{0D29B9EE-4C18-477F-99BE-32111F0E7D28}" dt="2022-02-11T10:08:59.723" v="725" actId="1035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0D29B9EE-4C18-477F-99BE-32111F0E7D28}" dt="2022-02-11T10:08:51.144" v="717" actId="478"/>
          <ac:spMkLst>
            <pc:docMk/>
            <pc:sldMk cId="3442932805" sldId="294"/>
            <ac:spMk id="13" creationId="{1CAA2B20-6142-4890-A25F-34A4199C4CA8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4" creationId="{CBF2DF9B-BB89-4091-9B30-E1E5DFDA4963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5" creationId="{9A451ECE-15D9-475A-AACF-D3330CC43DAE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6" creationId="{ACB10ED3-7782-4306-AEB5-74EE0B1B152E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7" creationId="{0F64443A-463E-4D88-8E1E-ECD0270FD35C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8" creationId="{50ABA80E-00A9-49DB-ACB4-6BC98668B36D}"/>
          </ac:spMkLst>
        </pc:spChg>
        <pc:picChg chg="mod">
          <ac:chgData name="Siniša Vuksan" userId="3af124f9-b8e7-46e3-9422-21ae1d17ac0b" providerId="ADAL" clId="{0D29B9EE-4C18-477F-99BE-32111F0E7D28}" dt="2022-02-11T10:06:01.767" v="565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08:53.941" v="718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0D29B9EE-4C18-477F-99BE-32111F0E7D28}" dt="2022-02-11T09:58:02.092" v="478" actId="20577"/>
        <pc:sldMkLst>
          <pc:docMk/>
          <pc:sldMk cId="986372035" sldId="305"/>
        </pc:sldMkLst>
        <pc:spChg chg="mod">
          <ac:chgData name="Siniša Vuksan" userId="3af124f9-b8e7-46e3-9422-21ae1d17ac0b" providerId="ADAL" clId="{0D29B9EE-4C18-477F-99BE-32111F0E7D28}" dt="2022-02-11T09:58:02.092" v="478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0D29B9EE-4C18-477F-99BE-32111F0E7D28}" dt="2022-02-11T09:53:08.443" v="339" actId="14100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0D29B9EE-4C18-477F-99BE-32111F0E7D28}" dt="2022-02-11T09:48:18.246" v="35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0D29B9EE-4C18-477F-99BE-32111F0E7D28}" dt="2022-02-11T09:53:21.898" v="340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delSp modSp mod delAnim">
        <pc:chgData name="Siniša Vuksan" userId="3af124f9-b8e7-46e3-9422-21ae1d17ac0b" providerId="ADAL" clId="{0D29B9EE-4C18-477F-99BE-32111F0E7D28}" dt="2022-02-11T10:10:07.542" v="875" actId="1076"/>
        <pc:sldMkLst>
          <pc:docMk/>
          <pc:sldMk cId="1275567278" sldId="308"/>
        </pc:sldMkLst>
        <pc:spChg chg="mod">
          <ac:chgData name="Siniša Vuksan" userId="3af124f9-b8e7-46e3-9422-21ae1d17ac0b" providerId="ADAL" clId="{0D29B9EE-4C18-477F-99BE-32111F0E7D28}" dt="2022-02-11T10:10:02.925" v="874" actId="1035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10:07.542" v="875" actId="1076"/>
          <ac:spMkLst>
            <pc:docMk/>
            <pc:sldMk cId="1275567278" sldId="308"/>
            <ac:spMk id="7" creationId="{2C1B5FF1-443A-4D88-A9B4-EB0547783EE9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2" creationId="{D0210425-5A19-4E4E-8ACB-62B0D05DB971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3" creationId="{40941262-E8F4-4D1A-960A-9C22A930A5DD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4" creationId="{590055E1-6282-44B1-B9EB-7E0DE002BDAD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5" creationId="{3F0CF5B2-4A0E-4590-A3CC-817A02931265}"/>
          </ac:spMkLst>
        </pc:spChg>
        <pc:picChg chg="mod">
          <ac:chgData name="Siniša Vuksan" userId="3af124f9-b8e7-46e3-9422-21ae1d17ac0b" providerId="ADAL" clId="{0D29B9EE-4C18-477F-99BE-32111F0E7D28}" dt="2022-02-11T10:06:09.900" v="566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09:24.494" v="729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0D29B9EE-4C18-477F-99BE-32111F0E7D28}" dt="2022-02-11T10:14:39.635" v="1025" actId="1036"/>
        <pc:sldMkLst>
          <pc:docMk/>
          <pc:sldMk cId="2288552726" sldId="310"/>
        </pc:sldMkLst>
        <pc:spChg chg="mod">
          <ac:chgData name="Siniša Vuksan" userId="3af124f9-b8e7-46e3-9422-21ae1d17ac0b" providerId="ADAL" clId="{0D29B9EE-4C18-477F-99BE-32111F0E7D28}" dt="2022-02-11T10:12:02.282" v="944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0D29B9EE-4C18-477F-99BE-32111F0E7D28}" dt="2022-02-11T10:14:18.441" v="1013" actId="14100"/>
          <ac:spMkLst>
            <pc:docMk/>
            <pc:sldMk cId="2288552726" sldId="310"/>
            <ac:spMk id="5" creationId="{718FF3D2-6816-42B0-822B-02DA9A789822}"/>
          </ac:spMkLst>
        </pc:spChg>
        <pc:spChg chg="add mod">
          <ac:chgData name="Siniša Vuksan" userId="3af124f9-b8e7-46e3-9422-21ae1d17ac0b" providerId="ADAL" clId="{0D29B9EE-4C18-477F-99BE-32111F0E7D28}" dt="2022-02-11T10:14:39.635" v="1025" actId="1036"/>
          <ac:spMkLst>
            <pc:docMk/>
            <pc:sldMk cId="2288552726" sldId="310"/>
            <ac:spMk id="14" creationId="{702ED208-45F8-4F80-B2AE-B883915CD057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5" creationId="{BBB3C7AE-092C-42F3-A4AB-0952A2C69FE6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6" creationId="{9D476083-6CFB-470A-BEF5-1915CBB390FC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7" creationId="{FBE6B9B2-A580-469E-AAFC-448C46477C5C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8" creationId="{DCDB2C6A-770E-4A16-9491-3BF90961A2DB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9" creationId="{163A1D45-A653-44CF-9C4B-863964423BDF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30" creationId="{CEA91058-24E1-4D8A-B491-D0D5EFEFAA1E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31" creationId="{6053CF38-FD78-4644-A64A-8DAA14E90DB8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32" creationId="{77907566-F361-468D-BF25-D5719C5D64AA}"/>
          </ac:spMkLst>
        </pc:spChg>
        <pc:picChg chg="mod">
          <ac:chgData name="Siniša Vuksan" userId="3af124f9-b8e7-46e3-9422-21ae1d17ac0b" providerId="ADAL" clId="{0D29B9EE-4C18-477F-99BE-32111F0E7D28}" dt="2022-02-11T10:12:32.414" v="948" actId="14826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13:26.552" v="957" actId="14100"/>
          <ac:picMkLst>
            <pc:docMk/>
            <pc:sldMk cId="2288552726" sldId="310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0D29B9EE-4C18-477F-99BE-32111F0E7D28}" dt="2022-02-11T10:16:31.131" v="1158" actId="1036"/>
        <pc:sldMkLst>
          <pc:docMk/>
          <pc:sldMk cId="4116964709" sldId="311"/>
        </pc:sldMkLst>
        <pc:spChg chg="mod">
          <ac:chgData name="Siniša Vuksan" userId="3af124f9-b8e7-46e3-9422-21ae1d17ac0b" providerId="ADAL" clId="{0D29B9EE-4C18-477F-99BE-32111F0E7D28}" dt="2022-02-11T10:16:10.266" v="1137" actId="20577"/>
          <ac:spMkLst>
            <pc:docMk/>
            <pc:sldMk cId="4116964709" sldId="311"/>
            <ac:spMk id="5" creationId="{718FF3D2-6816-42B0-822B-02DA9A789822}"/>
          </ac:spMkLst>
        </pc:spChg>
        <pc:spChg chg="add mod">
          <ac:chgData name="Siniša Vuksan" userId="3af124f9-b8e7-46e3-9422-21ae1d17ac0b" providerId="ADAL" clId="{0D29B9EE-4C18-477F-99BE-32111F0E7D28}" dt="2022-02-11T10:16:31.131" v="1158" actId="1036"/>
          <ac:spMkLst>
            <pc:docMk/>
            <pc:sldMk cId="4116964709" sldId="311"/>
            <ac:spMk id="9" creationId="{862E76A4-D43A-47E8-8435-EC676C85FFD6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17" creationId="{EFC4B260-9BFB-48F7-9F82-0CA13C1CEDC0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18" creationId="{660654D4-A3C9-4089-970C-3707E6783C1A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19" creationId="{E0D431BE-2189-4FB7-963F-CE1E71BEBAFE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20" creationId="{37B8C9C5-5E27-497B-BAAC-97D82310E7EA}"/>
          </ac:spMkLst>
        </pc:spChg>
        <pc:picChg chg="mod">
          <ac:chgData name="Siniša Vuksan" userId="3af124f9-b8e7-46e3-9422-21ae1d17ac0b" providerId="ADAL" clId="{0D29B9EE-4C18-477F-99BE-32111F0E7D28}" dt="2022-02-11T10:12:44.591" v="951" actId="14826"/>
          <ac:picMkLst>
            <pc:docMk/>
            <pc:sldMk cId="4116964709" sldId="31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16:14.595" v="1144" actId="1035"/>
          <ac:picMkLst>
            <pc:docMk/>
            <pc:sldMk cId="4116964709" sldId="311"/>
            <ac:picMk id="6" creationId="{D255B4FC-89B0-4357-9C41-9F0792D7E4FD}"/>
          </ac:picMkLst>
        </pc:picChg>
      </pc:sldChg>
      <pc:sldChg chg="addSp modSp mod modAnim">
        <pc:chgData name="Siniša Vuksan" userId="3af124f9-b8e7-46e3-9422-21ae1d17ac0b" providerId="ADAL" clId="{0D29B9EE-4C18-477F-99BE-32111F0E7D28}" dt="2022-02-11T10:11:47.617" v="941"/>
        <pc:sldMkLst>
          <pc:docMk/>
          <pc:sldMk cId="3177912128" sldId="313"/>
        </pc:sldMkLst>
        <pc:spChg chg="mod">
          <ac:chgData name="Siniša Vuksan" userId="3af124f9-b8e7-46e3-9422-21ae1d17ac0b" providerId="ADAL" clId="{0D29B9EE-4C18-477F-99BE-32111F0E7D28}" dt="2022-02-11T10:10:45.507" v="910" actId="1036"/>
          <ac:spMkLst>
            <pc:docMk/>
            <pc:sldMk cId="3177912128" sldId="313"/>
            <ac:spMk id="5" creationId="{718FF3D2-6816-42B0-822B-02DA9A789822}"/>
          </ac:spMkLst>
        </pc:spChg>
        <pc:spChg chg="add mod">
          <ac:chgData name="Siniša Vuksan" userId="3af124f9-b8e7-46e3-9422-21ae1d17ac0b" providerId="ADAL" clId="{0D29B9EE-4C18-477F-99BE-32111F0E7D28}" dt="2022-02-11T10:11:30.154" v="924" actId="20577"/>
          <ac:spMkLst>
            <pc:docMk/>
            <pc:sldMk cId="3177912128" sldId="313"/>
            <ac:spMk id="7" creationId="{EF38295B-17D5-4404-85E3-4FA7310224C1}"/>
          </ac:spMkLst>
        </pc:spChg>
        <pc:picChg chg="mod">
          <ac:chgData name="Siniša Vuksan" userId="3af124f9-b8e7-46e3-9422-21ae1d17ac0b" providerId="ADAL" clId="{0D29B9EE-4C18-477F-99BE-32111F0E7D28}" dt="2022-02-11T10:06:14.850" v="567" actId="14826"/>
          <ac:picMkLst>
            <pc:docMk/>
            <pc:sldMk cId="3177912128" sldId="313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10:28.772" v="876" actId="14826"/>
          <ac:picMkLst>
            <pc:docMk/>
            <pc:sldMk cId="3177912128" sldId="313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0D29B9EE-4C18-477F-99BE-32111F0E7D28}" dt="2022-02-11T10:11:09.952" v="922" actId="1035"/>
          <ac:picMkLst>
            <pc:docMk/>
            <pc:sldMk cId="3177912128" sldId="313"/>
            <ac:picMk id="8" creationId="{8ECCD800-36F6-410C-888A-00C22198B694}"/>
          </ac:picMkLst>
        </pc:picChg>
        <pc:picChg chg="add mod">
          <ac:chgData name="Siniša Vuksan" userId="3af124f9-b8e7-46e3-9422-21ae1d17ac0b" providerId="ADAL" clId="{0D29B9EE-4C18-477F-99BE-32111F0E7D28}" dt="2022-02-11T10:11:37.860" v="931" actId="1035"/>
          <ac:picMkLst>
            <pc:docMk/>
            <pc:sldMk cId="3177912128" sldId="313"/>
            <ac:picMk id="9" creationId="{B6ECFA3E-90A6-452A-BAA6-127D7A49EC88}"/>
          </ac:picMkLst>
        </pc:picChg>
        <pc:picChg chg="add mod">
          <ac:chgData name="Siniša Vuksan" userId="3af124f9-b8e7-46e3-9422-21ae1d17ac0b" providerId="ADAL" clId="{0D29B9EE-4C18-477F-99BE-32111F0E7D28}" dt="2022-02-11T10:11:43.491" v="938" actId="1038"/>
          <ac:picMkLst>
            <pc:docMk/>
            <pc:sldMk cId="3177912128" sldId="313"/>
            <ac:picMk id="10" creationId="{70654401-A480-4E1A-BABC-30BAFEABBCDD}"/>
          </ac:picMkLst>
        </pc:picChg>
      </pc:sldChg>
      <pc:sldChg chg="add del">
        <pc:chgData name="Siniša Vuksan" userId="3af124f9-b8e7-46e3-9422-21ae1d17ac0b" providerId="ADAL" clId="{0D29B9EE-4C18-477F-99BE-32111F0E7D28}" dt="2022-02-11T10:14:53.895" v="1029" actId="47"/>
        <pc:sldMkLst>
          <pc:docMk/>
          <pc:sldMk cId="1002274545" sldId="314"/>
        </pc:sldMkLst>
      </pc:sldChg>
      <pc:sldChg chg="modSp add mod">
        <pc:chgData name="Siniša Vuksan" userId="3af124f9-b8e7-46e3-9422-21ae1d17ac0b" providerId="ADAL" clId="{0D29B9EE-4C18-477F-99BE-32111F0E7D28}" dt="2022-02-11T10:19:46.864" v="1373" actId="20577"/>
        <pc:sldMkLst>
          <pc:docMk/>
          <pc:sldMk cId="3584333279" sldId="314"/>
        </pc:sldMkLst>
        <pc:spChg chg="mod">
          <ac:chgData name="Siniša Vuksan" userId="3af124f9-b8e7-46e3-9422-21ae1d17ac0b" providerId="ADAL" clId="{0D29B9EE-4C18-477F-99BE-32111F0E7D28}" dt="2022-02-11T10:19:46.864" v="1373" actId="20577"/>
          <ac:spMkLst>
            <pc:docMk/>
            <pc:sldMk cId="3584333279" sldId="314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19:33.182" v="1371" actId="14100"/>
          <ac:spMkLst>
            <pc:docMk/>
            <pc:sldMk cId="3584333279" sldId="314"/>
            <ac:spMk id="9" creationId="{862E76A4-D43A-47E8-8435-EC676C85FFD6}"/>
          </ac:spMkLst>
        </pc:spChg>
        <pc:picChg chg="mod">
          <ac:chgData name="Siniša Vuksan" userId="3af124f9-b8e7-46e3-9422-21ae1d17ac0b" providerId="ADAL" clId="{0D29B9EE-4C18-477F-99BE-32111F0E7D28}" dt="2022-02-11T10:16:56.245" v="1161" actId="14826"/>
          <ac:picMkLst>
            <pc:docMk/>
            <pc:sldMk cId="3584333279" sldId="314"/>
            <ac:picMk id="6" creationId="{D255B4FC-89B0-4357-9C41-9F0792D7E4FD}"/>
          </ac:picMkLst>
        </pc:picChg>
      </pc:sldChg>
      <pc:sldChg chg="add del">
        <pc:chgData name="Siniša Vuksan" userId="3af124f9-b8e7-46e3-9422-21ae1d17ac0b" providerId="ADAL" clId="{0D29B9EE-4C18-477F-99BE-32111F0E7D28}" dt="2022-02-11T10:14:54.785" v="1030" actId="47"/>
        <pc:sldMkLst>
          <pc:docMk/>
          <pc:sldMk cId="1505765406" sldId="315"/>
        </pc:sldMkLst>
      </pc:sldChg>
      <pc:sldChg chg="modSp add mod">
        <pc:chgData name="Siniša Vuksan" userId="3af124f9-b8e7-46e3-9422-21ae1d17ac0b" providerId="ADAL" clId="{0D29B9EE-4C18-477F-99BE-32111F0E7D28}" dt="2022-02-11T10:19:21.678" v="1367" actId="1036"/>
        <pc:sldMkLst>
          <pc:docMk/>
          <pc:sldMk cId="3633085098" sldId="315"/>
        </pc:sldMkLst>
        <pc:spChg chg="mod">
          <ac:chgData name="Siniša Vuksan" userId="3af124f9-b8e7-46e3-9422-21ae1d17ac0b" providerId="ADAL" clId="{0D29B9EE-4C18-477F-99BE-32111F0E7D28}" dt="2022-02-11T10:19:07.608" v="1361" actId="1035"/>
          <ac:spMkLst>
            <pc:docMk/>
            <pc:sldMk cId="3633085098" sldId="315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19:21.678" v="1367" actId="1036"/>
          <ac:spMkLst>
            <pc:docMk/>
            <pc:sldMk cId="3633085098" sldId="315"/>
            <ac:spMk id="9" creationId="{862E76A4-D43A-47E8-8435-EC676C85FFD6}"/>
          </ac:spMkLst>
        </pc:spChg>
        <pc:picChg chg="mod">
          <ac:chgData name="Siniša Vuksan" userId="3af124f9-b8e7-46e3-9422-21ae1d17ac0b" providerId="ADAL" clId="{0D29B9EE-4C18-477F-99BE-32111F0E7D28}" dt="2022-02-11T10:18:35.990" v="1279" actId="14100"/>
          <ac:picMkLst>
            <pc:docMk/>
            <pc:sldMk cId="3633085098" sldId="315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797C8F51-F4A1-4BCD-BF3A-446334423DAE}"/>
    <pc:docChg chg="custSel addSld delSld modSld">
      <pc:chgData name="Siniša Vuksan" userId="3af124f9-b8e7-46e3-9422-21ae1d17ac0b" providerId="ADAL" clId="{797C8F51-F4A1-4BCD-BF3A-446334423DAE}" dt="2021-09-21T12:13:40.600" v="326" actId="20577"/>
      <pc:docMkLst>
        <pc:docMk/>
      </pc:docMkLst>
      <pc:sldChg chg="modSp">
        <pc:chgData name="Siniša Vuksan" userId="3af124f9-b8e7-46e3-9422-21ae1d17ac0b" providerId="ADAL" clId="{797C8F51-F4A1-4BCD-BF3A-446334423DAE}" dt="2021-09-21T10:35:34.997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97C8F51-F4A1-4BCD-BF3A-446334423DAE}" dt="2021-09-21T10:35:34.997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067701834" sldId="261"/>
        </pc:sldMkLst>
      </pc:sldChg>
      <pc:sldChg chg="addSp modSp add modAnim">
        <pc:chgData name="Siniša Vuksan" userId="3af124f9-b8e7-46e3-9422-21ae1d17ac0b" providerId="ADAL" clId="{797C8F51-F4A1-4BCD-BF3A-446334423DAE}" dt="2021-09-21T12:09:51.120" v="292" actId="1036"/>
        <pc:sldMkLst>
          <pc:docMk/>
          <pc:sldMk cId="2122178903" sldId="288"/>
        </pc:sldMkLst>
        <pc:spChg chg="mod">
          <ac:chgData name="Siniša Vuksan" userId="3af124f9-b8e7-46e3-9422-21ae1d17ac0b" providerId="ADAL" clId="{797C8F51-F4A1-4BCD-BF3A-446334423DAE}" dt="2021-09-21T12:09:51.120" v="292" actId="1036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08:54.550" v="259" actId="1035"/>
          <ac:spMkLst>
            <pc:docMk/>
            <pc:sldMk cId="2122178903" sldId="288"/>
            <ac:spMk id="6" creationId="{FFE14C9D-F79A-42C0-87D5-7951E53F2573}"/>
          </ac:spMkLst>
        </pc:spChg>
        <pc:spChg chg="add mod">
          <ac:chgData name="Siniša Vuksan" userId="3af124f9-b8e7-46e3-9422-21ae1d17ac0b" providerId="ADAL" clId="{797C8F51-F4A1-4BCD-BF3A-446334423DAE}" dt="2021-09-21T12:09:32.058" v="277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797C8F51-F4A1-4BCD-BF3A-446334423DAE}" dt="2021-09-21T12:09:48.040" v="282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797C8F51-F4A1-4BCD-BF3A-446334423DAE}" dt="2021-09-21T10:38:26.373" v="26" actId="14100"/>
          <ac:picMkLst>
            <pc:docMk/>
            <pc:sldMk cId="2122178903" sldId="28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97C8F51-F4A1-4BCD-BF3A-446334423DAE}" dt="2021-09-21T12:09:18.018" v="271" actId="1038"/>
          <ac:picMkLst>
            <pc:docMk/>
            <pc:sldMk cId="2122178903" sldId="288"/>
            <ac:picMk id="7" creationId="{B84FDB09-BE7B-4B3E-81D2-D1640BD87FC5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236318662" sldId="29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772707989" sldId="293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42932805" sldId="294"/>
        </pc:sldMkLst>
      </pc:sldChg>
      <pc:sldChg chg="modSp add">
        <pc:chgData name="Siniša Vuksan" userId="3af124f9-b8e7-46e3-9422-21ae1d17ac0b" providerId="ADAL" clId="{797C8F51-F4A1-4BCD-BF3A-446334423DAE}" dt="2021-09-21T12:13:40.600" v="326" actId="20577"/>
        <pc:sldMkLst>
          <pc:docMk/>
          <pc:sldMk cId="986372035" sldId="305"/>
        </pc:sldMkLst>
        <pc:spChg chg="mod">
          <ac:chgData name="Siniša Vuksan" userId="3af124f9-b8e7-46e3-9422-21ae1d17ac0b" providerId="ADAL" clId="{797C8F51-F4A1-4BCD-BF3A-446334423DAE}" dt="2021-09-21T12:12:20.080" v="316" actId="1036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13:40.600" v="326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797C8F51-F4A1-4BCD-BF3A-446334423DAE}" dt="2021-09-21T12:12:07.337" v="307" actId="1035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797C8F51-F4A1-4BCD-BF3A-446334423DAE}" dt="2021-09-21T12:12:56.713" v="320" actId="1076"/>
          <ac:picMkLst>
            <pc:docMk/>
            <pc:sldMk cId="986372035" sldId="305"/>
            <ac:picMk id="6" creationId="{BE9B2350-381E-4834-8696-09EA5258CEB0}"/>
          </ac:picMkLst>
        </pc:picChg>
      </pc:sldChg>
    </pc:docChg>
  </pc:docChgLst>
  <pc:docChgLst>
    <pc:chgData name="Siniša Vuksan" userId="3af124f9-b8e7-46e3-9422-21ae1d17ac0b" providerId="ADAL" clId="{085503A1-E272-4126-97F7-27733CCB4EB0}"/>
    <pc:docChg chg="undo custSel addSld delSld modSld">
      <pc:chgData name="Siniša Vuksan" userId="3af124f9-b8e7-46e3-9422-21ae1d17ac0b" providerId="ADAL" clId="{085503A1-E272-4126-97F7-27733CCB4EB0}" dt="2021-11-12T14:08:09.850" v="2155" actId="207"/>
      <pc:docMkLst>
        <pc:docMk/>
      </pc:docMkLst>
      <pc:sldChg chg="modSp">
        <pc:chgData name="Siniša Vuksan" userId="3af124f9-b8e7-46e3-9422-21ae1d17ac0b" providerId="ADAL" clId="{085503A1-E272-4126-97F7-27733CCB4EB0}" dt="2021-11-10T15:13:58.763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85503A1-E272-4126-97F7-27733CCB4EB0}" dt="2021-11-10T15:13:54.917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085503A1-E272-4126-97F7-27733CCB4EB0}" dt="2021-11-10T15:13:58.763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Vuksan" userId="3af124f9-b8e7-46e3-9422-21ae1d17ac0b" providerId="ADAL" clId="{085503A1-E272-4126-97F7-27733CCB4EB0}" dt="2021-11-12T13:54:06.873" v="1746" actId="14100"/>
        <pc:sldMkLst>
          <pc:docMk/>
          <pc:sldMk cId="1067701834" sldId="261"/>
        </pc:sldMkLst>
        <pc:spChg chg="mod">
          <ac:chgData name="Siniša Vuksan" userId="3af124f9-b8e7-46e3-9422-21ae1d17ac0b" providerId="ADAL" clId="{085503A1-E272-4126-97F7-27733CCB4EB0}" dt="2021-11-12T13:33:50.569" v="79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36.896" v="1705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9" creationId="{3A247832-7899-4998-8F3C-86AC66DB3F6F}"/>
          </ac:spMkLst>
        </pc:spChg>
        <pc:spChg chg="add del mod">
          <ac:chgData name="Siniša Vuksan" userId="3af124f9-b8e7-46e3-9422-21ae1d17ac0b" providerId="ADAL" clId="{085503A1-E272-4126-97F7-27733CCB4EB0}" dt="2021-11-12T13:51:00.256" v="1659" actId="478"/>
          <ac:spMkLst>
            <pc:docMk/>
            <pc:sldMk cId="1067701834" sldId="261"/>
            <ac:spMk id="10" creationId="{3D2B24EB-1F7A-4824-BB5D-BB7A8165CA0A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1" creationId="{49998313-A206-4FBF-ADE6-452626A8D4EE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2" creationId="{D2942C6E-C006-498A-890A-AF3F2800CB65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3" creationId="{8C9929DA-BB27-4D78-9D75-4A70D348DE3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4" creationId="{A3E7A0A3-B5D1-45BA-A35A-B3A9C9D93FF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5" creationId="{C60E5A76-EF60-4521-8243-0E25E22E70C9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6" creationId="{CB239A97-DF17-46CD-B653-AB19F6C87685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7" creationId="{28E66537-CC5F-4136-8D8E-DAC96BBCBFDC}"/>
          </ac:spMkLst>
        </pc:spChg>
        <pc:picChg chg="mod">
          <ac:chgData name="Siniša Vuksan" userId="3af124f9-b8e7-46e3-9422-21ae1d17ac0b" providerId="ADAL" clId="{085503A1-E272-4126-97F7-27733CCB4EB0}" dt="2021-11-12T13:33:47.755" v="797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3:51:18.250" v="1660" actId="14826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085503A1-E272-4126-97F7-27733CCB4EB0}" dt="2021-11-12T13:52:43.137" v="1719" actId="1038"/>
          <ac:picMkLst>
            <pc:docMk/>
            <pc:sldMk cId="1067701834" sldId="261"/>
            <ac:picMk id="18" creationId="{2BC0854A-02A5-4DA6-91CB-74717403D6C9}"/>
          </ac:picMkLst>
        </pc:picChg>
        <pc:picChg chg="add mod">
          <ac:chgData name="Siniša Vuksan" userId="3af124f9-b8e7-46e3-9422-21ae1d17ac0b" providerId="ADAL" clId="{085503A1-E272-4126-97F7-27733CCB4EB0}" dt="2021-11-12T13:52:52.875" v="1722" actId="14100"/>
          <ac:picMkLst>
            <pc:docMk/>
            <pc:sldMk cId="1067701834" sldId="261"/>
            <ac:picMk id="19" creationId="{930A3983-C971-495A-8202-517403C4E812}"/>
          </ac:picMkLst>
        </pc:picChg>
        <pc:picChg chg="add mod">
          <ac:chgData name="Siniša Vuksan" userId="3af124f9-b8e7-46e3-9422-21ae1d17ac0b" providerId="ADAL" clId="{085503A1-E272-4126-97F7-27733CCB4EB0}" dt="2021-11-12T13:53:01.112" v="1726" actId="14100"/>
          <ac:picMkLst>
            <pc:docMk/>
            <pc:sldMk cId="1067701834" sldId="261"/>
            <ac:picMk id="20" creationId="{21124C4B-6211-40A2-BA4E-46284E04D254}"/>
          </ac:picMkLst>
        </pc:picChg>
        <pc:picChg chg="add mod">
          <ac:chgData name="Siniša Vuksan" userId="3af124f9-b8e7-46e3-9422-21ae1d17ac0b" providerId="ADAL" clId="{085503A1-E272-4126-97F7-27733CCB4EB0}" dt="2021-11-12T13:53:09.943" v="1729" actId="14100"/>
          <ac:picMkLst>
            <pc:docMk/>
            <pc:sldMk cId="1067701834" sldId="261"/>
            <ac:picMk id="21" creationId="{3E71FCB7-B52B-4BCC-BEAF-F129481D5C06}"/>
          </ac:picMkLst>
        </pc:picChg>
        <pc:picChg chg="add mod">
          <ac:chgData name="Siniša Vuksan" userId="3af124f9-b8e7-46e3-9422-21ae1d17ac0b" providerId="ADAL" clId="{085503A1-E272-4126-97F7-27733CCB4EB0}" dt="2021-11-12T13:53:22.385" v="1732" actId="14100"/>
          <ac:picMkLst>
            <pc:docMk/>
            <pc:sldMk cId="1067701834" sldId="261"/>
            <ac:picMk id="22" creationId="{45021EFD-2D36-4AD2-89BD-88461EA34BAD}"/>
          </ac:picMkLst>
        </pc:picChg>
        <pc:picChg chg="add mod">
          <ac:chgData name="Siniša Vuksan" userId="3af124f9-b8e7-46e3-9422-21ae1d17ac0b" providerId="ADAL" clId="{085503A1-E272-4126-97F7-27733CCB4EB0}" dt="2021-11-12T13:53:38.422" v="1735" actId="14100"/>
          <ac:picMkLst>
            <pc:docMk/>
            <pc:sldMk cId="1067701834" sldId="261"/>
            <ac:picMk id="23" creationId="{84FB498A-FA45-4D63-8A3B-04379FE4F717}"/>
          </ac:picMkLst>
        </pc:picChg>
        <pc:picChg chg="add mod">
          <ac:chgData name="Siniša Vuksan" userId="3af124f9-b8e7-46e3-9422-21ae1d17ac0b" providerId="ADAL" clId="{085503A1-E272-4126-97F7-27733CCB4EB0}" dt="2021-11-12T13:53:46.754" v="1740" actId="1036"/>
          <ac:picMkLst>
            <pc:docMk/>
            <pc:sldMk cId="1067701834" sldId="261"/>
            <ac:picMk id="24" creationId="{817BFDC1-E28E-428C-922F-22D245248A71}"/>
          </ac:picMkLst>
        </pc:picChg>
        <pc:picChg chg="add mod">
          <ac:chgData name="Siniša Vuksan" userId="3af124f9-b8e7-46e3-9422-21ae1d17ac0b" providerId="ADAL" clId="{085503A1-E272-4126-97F7-27733CCB4EB0}" dt="2021-11-12T13:53:58.072" v="1743" actId="14100"/>
          <ac:picMkLst>
            <pc:docMk/>
            <pc:sldMk cId="1067701834" sldId="261"/>
            <ac:picMk id="25" creationId="{5B8D3C5C-9ABF-4D22-85A7-0F9857C692B5}"/>
          </ac:picMkLst>
        </pc:picChg>
        <pc:picChg chg="add mod">
          <ac:chgData name="Siniša Vuksan" userId="3af124f9-b8e7-46e3-9422-21ae1d17ac0b" providerId="ADAL" clId="{085503A1-E272-4126-97F7-27733CCB4EB0}" dt="2021-11-12T13:54:06.873" v="1746" actId="14100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">
        <pc:chgData name="Siniša Vuksan" userId="3af124f9-b8e7-46e3-9422-21ae1d17ac0b" providerId="ADAL" clId="{085503A1-E272-4126-97F7-27733CCB4EB0}" dt="2021-11-10T15:19:56.263" v="466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085503A1-E272-4126-97F7-27733CCB4EB0}" dt="2021-11-10T15:15:43.953" v="26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085503A1-E272-4126-97F7-27733CCB4EB0}" dt="2021-11-10T15:14:07.706" v="1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085503A1-E272-4126-97F7-27733CCB4EB0}" dt="2021-11-10T15:16:06.290" v="46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085503A1-E272-4126-97F7-27733CCB4EB0}" dt="2021-11-10T15:19:56.263" v="466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085503A1-E272-4126-97F7-27733CCB4EB0}" dt="2021-11-10T15:16:03.227" v="41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15:32.262" v="24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16:43.103" v="47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085503A1-E272-4126-97F7-27733CCB4EB0}" dt="2021-11-12T14:08:09.850" v="2155" actId="207"/>
        <pc:sldMkLst>
          <pc:docMk/>
          <pc:sldMk cId="1236318662" sldId="292"/>
        </pc:sldMkLst>
        <pc:spChg chg="mod">
          <ac:chgData name="Siniša Vuksan" userId="3af124f9-b8e7-46e3-9422-21ae1d17ac0b" providerId="ADAL" clId="{085503A1-E272-4126-97F7-27733CCB4EB0}" dt="2021-11-12T14:08:09.850" v="2155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2:36.287" v="585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1.581" v="22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addSp modSp modAnim">
        <pc:chgData name="Siniša Vuksan" userId="3af124f9-b8e7-46e3-9422-21ae1d17ac0b" providerId="ADAL" clId="{085503A1-E272-4126-97F7-27733CCB4EB0}" dt="2021-11-10T15:26:04.519" v="741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085503A1-E272-4126-97F7-27733CCB4EB0}" dt="2021-11-10T15:23:57.927" v="608" actId="20577"/>
          <ac:spMkLst>
            <pc:docMk/>
            <pc:sldMk cId="3772707989" sldId="293"/>
            <ac:spMk id="3" creationId="{B7889F66-CCBB-4BC4-8656-0552E49AE557}"/>
          </ac:spMkLst>
        </pc:spChg>
        <pc:spChg chg="add mod">
          <ac:chgData name="Siniša Vuksan" userId="3af124f9-b8e7-46e3-9422-21ae1d17ac0b" providerId="ADAL" clId="{085503A1-E272-4126-97F7-27733CCB4EB0}" dt="2021-11-10T15:26:04.519" v="741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085503A1-E272-4126-97F7-27733CCB4EB0}" dt="2021-11-10T15:25:16.074" v="712" actId="27636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5:18.920" v="713" actId="107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085503A1-E272-4126-97F7-27733CCB4EB0}" dt="2021-11-10T15:15:15.532" v="21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085503A1-E272-4126-97F7-27733CCB4EB0}" dt="2021-11-12T13:57:44.338" v="1910" actId="20577"/>
        <pc:sldMkLst>
          <pc:docMk/>
          <pc:sldMk cId="3442932805" sldId="294"/>
        </pc:sldMkLst>
        <pc:spChg chg="mod">
          <ac:chgData name="Siniša Vuksan" userId="3af124f9-b8e7-46e3-9422-21ae1d17ac0b" providerId="ADAL" clId="{085503A1-E272-4126-97F7-27733CCB4EB0}" dt="2021-11-12T13:55:12.522" v="1819" actId="20577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3:56:25.583" v="1849" actId="20577"/>
          <ac:spMkLst>
            <pc:docMk/>
            <pc:sldMk cId="3442932805" sldId="294"/>
            <ac:spMk id="7" creationId="{209210FD-C700-48ED-ABD0-EBC4805D2AD8}"/>
          </ac:spMkLst>
        </pc:spChg>
        <pc:spChg chg="mod">
          <ac:chgData name="Siniša Vuksan" userId="3af124f9-b8e7-46e3-9422-21ae1d17ac0b" providerId="ADAL" clId="{085503A1-E272-4126-97F7-27733CCB4EB0}" dt="2021-11-12T13:56:33.914" v="1859" actId="20577"/>
          <ac:spMkLst>
            <pc:docMk/>
            <pc:sldMk cId="3442932805" sldId="294"/>
            <ac:spMk id="8" creationId="{D1D389A1-39AB-4510-A14D-179F6D62DC00}"/>
          </ac:spMkLst>
        </pc:spChg>
        <pc:spChg chg="del">
          <ac:chgData name="Siniša Vuksan" userId="3af124f9-b8e7-46e3-9422-21ae1d17ac0b" providerId="ADAL" clId="{085503A1-E272-4126-97F7-27733CCB4EB0}" dt="2021-11-12T13:39:12.033" v="1024" actId="478"/>
          <ac:spMkLst>
            <pc:docMk/>
            <pc:sldMk cId="3442932805" sldId="294"/>
            <ac:spMk id="9" creationId="{7027FB09-5659-4825-B9DF-DACA5CD2D200}"/>
          </ac:spMkLst>
        </pc:spChg>
        <pc:spChg chg="del">
          <ac:chgData name="Siniša Vuksan" userId="3af124f9-b8e7-46e3-9422-21ae1d17ac0b" providerId="ADAL" clId="{085503A1-E272-4126-97F7-27733CCB4EB0}" dt="2021-11-12T13:39:14.144" v="1025" actId="478"/>
          <ac:spMkLst>
            <pc:docMk/>
            <pc:sldMk cId="3442932805" sldId="294"/>
            <ac:spMk id="10" creationId="{619898ED-9AD8-4B26-BD0D-F567AA4DCA27}"/>
          </ac:spMkLst>
        </pc:spChg>
        <pc:spChg chg="del">
          <ac:chgData name="Siniša Vuksan" userId="3af124f9-b8e7-46e3-9422-21ae1d17ac0b" providerId="ADAL" clId="{085503A1-E272-4126-97F7-27733CCB4EB0}" dt="2021-11-12T13:39:15.817" v="1026" actId="478"/>
          <ac:spMkLst>
            <pc:docMk/>
            <pc:sldMk cId="3442932805" sldId="294"/>
            <ac:spMk id="11" creationId="{BC9E93B3-5D6B-402F-B495-7636E69BC6A0}"/>
          </ac:spMkLst>
        </pc:spChg>
        <pc:spChg chg="del">
          <ac:chgData name="Siniša Vuksan" userId="3af124f9-b8e7-46e3-9422-21ae1d17ac0b" providerId="ADAL" clId="{085503A1-E272-4126-97F7-27733CCB4EB0}" dt="2021-11-12T13:39:18.428" v="1027" actId="478"/>
          <ac:spMkLst>
            <pc:docMk/>
            <pc:sldMk cId="3442932805" sldId="294"/>
            <ac:spMk id="12" creationId="{3B434470-A2DE-4850-8390-F1DB37ED1061}"/>
          </ac:spMkLst>
        </pc:spChg>
        <pc:spChg chg="del">
          <ac:chgData name="Siniša Vuksan" userId="3af124f9-b8e7-46e3-9422-21ae1d17ac0b" providerId="ADAL" clId="{085503A1-E272-4126-97F7-27733CCB4EB0}" dt="2021-11-12T13:39:21.838" v="1028" actId="478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085503A1-E272-4126-97F7-27733CCB4EB0}" dt="2021-11-12T13:55:28.532" v="1825" actId="478"/>
          <ac:spMkLst>
            <pc:docMk/>
            <pc:sldMk cId="3442932805" sldId="294"/>
            <ac:spMk id="14" creationId="{1C6B1913-AAFB-4EB6-A10D-C418A90BF272}"/>
          </ac:spMkLst>
        </pc:spChg>
        <pc:spChg chg="add mod">
          <ac:chgData name="Siniša Vuksan" userId="3af124f9-b8e7-46e3-9422-21ae1d17ac0b" providerId="ADAL" clId="{085503A1-E272-4126-97F7-27733CCB4EB0}" dt="2021-11-12T13:56:48.339" v="1866" actId="20577"/>
          <ac:spMkLst>
            <pc:docMk/>
            <pc:sldMk cId="3442932805" sldId="294"/>
            <ac:spMk id="15" creationId="{A92367CA-515F-4450-AAAF-1ED97EFD204E}"/>
          </ac:spMkLst>
        </pc:spChg>
        <pc:spChg chg="add mod">
          <ac:chgData name="Siniša Vuksan" userId="3af124f9-b8e7-46e3-9422-21ae1d17ac0b" providerId="ADAL" clId="{085503A1-E272-4126-97F7-27733CCB4EB0}" dt="2021-11-12T13:56:55.794" v="1875" actId="20577"/>
          <ac:spMkLst>
            <pc:docMk/>
            <pc:sldMk cId="3442932805" sldId="294"/>
            <ac:spMk id="16" creationId="{999C3666-C7D1-4DFA-BA1D-9750E632BE0A}"/>
          </ac:spMkLst>
        </pc:spChg>
        <pc:spChg chg="add mod">
          <ac:chgData name="Siniša Vuksan" userId="3af124f9-b8e7-46e3-9422-21ae1d17ac0b" providerId="ADAL" clId="{085503A1-E272-4126-97F7-27733CCB4EB0}" dt="2021-11-12T13:57:17.513" v="1888" actId="20577"/>
          <ac:spMkLst>
            <pc:docMk/>
            <pc:sldMk cId="3442932805" sldId="294"/>
            <ac:spMk id="17" creationId="{6177BBDE-5C69-4447-976C-EE49A1376EB6}"/>
          </ac:spMkLst>
        </pc:spChg>
        <pc:spChg chg="add mod">
          <ac:chgData name="Siniša Vuksan" userId="3af124f9-b8e7-46e3-9422-21ae1d17ac0b" providerId="ADAL" clId="{085503A1-E272-4126-97F7-27733CCB4EB0}" dt="2021-11-12T13:57:34.152" v="1904" actId="20577"/>
          <ac:spMkLst>
            <pc:docMk/>
            <pc:sldMk cId="3442932805" sldId="294"/>
            <ac:spMk id="18" creationId="{505F82C3-F6DB-4676-9F13-BA135CCC8F4C}"/>
          </ac:spMkLst>
        </pc:spChg>
        <pc:spChg chg="add mod">
          <ac:chgData name="Siniša Vuksan" userId="3af124f9-b8e7-46e3-9422-21ae1d17ac0b" providerId="ADAL" clId="{085503A1-E272-4126-97F7-27733CCB4EB0}" dt="2021-11-12T13:57:44.338" v="1910" actId="20577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085503A1-E272-4126-97F7-27733CCB4EB0}" dt="2021-11-12T13:33:59.611" v="801" actId="14100"/>
          <ac:picMkLst>
            <pc:docMk/>
            <pc:sldMk cId="3442932805" sldId="294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3:55:35.347" v="1828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delSp modSp del delAnim modAnim">
        <pc:chgData name="Siniša Vuksan" userId="3af124f9-b8e7-46e3-9422-21ae1d17ac0b" providerId="ADAL" clId="{085503A1-E272-4126-97F7-27733CCB4EB0}" dt="2021-11-12T13:45:46.256" v="1307" actId="2696"/>
        <pc:sldMkLst>
          <pc:docMk/>
          <pc:sldMk cId="3450281488" sldId="295"/>
        </pc:sldMkLst>
        <pc:spChg chg="del">
          <ac:chgData name="Siniša Vuksan" userId="3af124f9-b8e7-46e3-9422-21ae1d17ac0b" providerId="ADAL" clId="{085503A1-E272-4126-97F7-27733CCB4EB0}" dt="2021-11-12T13:35:04.394" v="809" actId="478"/>
          <ac:spMkLst>
            <pc:docMk/>
            <pc:sldMk cId="3450281488" sldId="295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0" creationId="{3197FF3D-9A4F-4856-AD49-0EA49499AE56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1" creationId="{5C394B42-2FD8-4FF0-961F-2CDB70C01518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2" creationId="{A78DFC76-7007-420E-927A-FCAF125A40F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3" creationId="{A41467E1-78D1-4FE3-A0B5-2AC7F7FD02E7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4" creationId="{FC4BDAC1-9773-4429-B195-B42A72103561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5" creationId="{83A10D7C-5A2D-4E8A-BF9B-B9F607C9BA05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6" creationId="{4A37351E-B96E-410B-AD20-846CA5F72D5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9" creationId="{1D6347A4-1C3D-4770-B9B0-973AD0381592}"/>
          </ac:spMkLst>
        </pc:spChg>
        <pc:picChg chg="mod">
          <ac:chgData name="Siniša Vuksan" userId="3af124f9-b8e7-46e3-9422-21ae1d17ac0b" providerId="ADAL" clId="{085503A1-E272-4126-97F7-27733CCB4EB0}" dt="2021-11-12T13:34:50.268" v="806" actId="14826"/>
          <ac:picMkLst>
            <pc:docMk/>
            <pc:sldMk cId="3450281488" sldId="295"/>
            <ac:picMk id="4" creationId="{6EA4478F-12CA-4225-8F02-AFD946883A9C}"/>
          </ac:picMkLst>
        </pc:picChg>
        <pc:picChg chg="del">
          <ac:chgData name="Siniša Vuksan" userId="3af124f9-b8e7-46e3-9422-21ae1d17ac0b" providerId="ADAL" clId="{085503A1-E272-4126-97F7-27733CCB4EB0}" dt="2021-11-12T13:34:56.166" v="807" actId="478"/>
          <ac:picMkLst>
            <pc:docMk/>
            <pc:sldMk cId="3450281488" sldId="295"/>
            <ac:picMk id="6" creationId="{D255B4FC-89B0-4357-9C41-9F0792D7E4FD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757" v="1309" actId="2696"/>
        <pc:sldMkLst>
          <pc:docMk/>
          <pc:sldMk cId="3972609630" sldId="304"/>
        </pc:sldMkLst>
        <pc:picChg chg="mod">
          <ac:chgData name="Siniša Vuksan" userId="3af124f9-b8e7-46e3-9422-21ae1d17ac0b" providerId="ADAL" clId="{085503A1-E272-4126-97F7-27733CCB4EB0}" dt="2021-11-12T13:35:46.245" v="816" actId="14826"/>
          <ac:picMkLst>
            <pc:docMk/>
            <pc:sldMk cId="3972609630" sldId="304"/>
            <ac:picMk id="4" creationId="{6EA4478F-12CA-4225-8F02-AFD946883A9C}"/>
          </ac:picMkLst>
        </pc:picChg>
      </pc:sldChg>
      <pc:sldChg chg="modSp">
        <pc:chgData name="Siniša Vuksan" userId="3af124f9-b8e7-46e3-9422-21ae1d17ac0b" providerId="ADAL" clId="{085503A1-E272-4126-97F7-27733CCB4EB0}" dt="2021-11-10T15:22:05.928" v="58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085503A1-E272-4126-97F7-27733CCB4EB0}" dt="2021-11-10T15:22:05.928" v="58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085503A1-E272-4126-97F7-27733CCB4EB0}" dt="2021-11-10T15:20:39.536" v="467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6.636" v="23" actId="14100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20:52.363" v="468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054" v="1308" actId="2696"/>
        <pc:sldMkLst>
          <pc:docMk/>
          <pc:sldMk cId="668208698" sldId="307"/>
        </pc:sldMkLst>
        <pc:picChg chg="mod">
          <ac:chgData name="Siniša Vuksan" userId="3af124f9-b8e7-46e3-9422-21ae1d17ac0b" providerId="ADAL" clId="{085503A1-E272-4126-97F7-27733CCB4EB0}" dt="2021-11-12T13:35:40.316" v="815" actId="14826"/>
          <ac:picMkLst>
            <pc:docMk/>
            <pc:sldMk cId="668208698" sldId="307"/>
            <ac:picMk id="4" creationId="{6EA4478F-12CA-4225-8F02-AFD946883A9C}"/>
          </ac:picMkLst>
        </pc:picChg>
      </pc:sldChg>
      <pc:sldChg chg="addSp delSp modSp delAnim modAnim">
        <pc:chgData name="Siniša Vuksan" userId="3af124f9-b8e7-46e3-9422-21ae1d17ac0b" providerId="ADAL" clId="{085503A1-E272-4126-97F7-27733CCB4EB0}" dt="2021-11-12T14:02:53.605" v="2045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085503A1-E272-4126-97F7-27733CCB4EB0}" dt="2021-11-12T14:00:46.037" v="1970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4:02:13.270" v="2015" actId="20577"/>
          <ac:spMkLst>
            <pc:docMk/>
            <pc:sldMk cId="1275567278" sldId="308"/>
            <ac:spMk id="7" creationId="{2C1B5FF1-443A-4D88-A9B4-EB0547783EE9}"/>
          </ac:spMkLst>
        </pc:spChg>
        <pc:spChg chg="mod">
          <ac:chgData name="Siniša Vuksan" userId="3af124f9-b8e7-46e3-9422-21ae1d17ac0b" providerId="ADAL" clId="{085503A1-E272-4126-97F7-27733CCB4EB0}" dt="2021-11-12T14:02:18.773" v="2021" actId="20577"/>
          <ac:spMkLst>
            <pc:docMk/>
            <pc:sldMk cId="1275567278" sldId="308"/>
            <ac:spMk id="8" creationId="{A5EB9A7D-4B0D-4129-91A8-6D5A1564B99A}"/>
          </ac:spMkLst>
        </pc:spChg>
        <pc:spChg chg="mod">
          <ac:chgData name="Siniša Vuksan" userId="3af124f9-b8e7-46e3-9422-21ae1d17ac0b" providerId="ADAL" clId="{085503A1-E272-4126-97F7-27733CCB4EB0}" dt="2021-11-12T14:02:23.682" v="2030" actId="20577"/>
          <ac:spMkLst>
            <pc:docMk/>
            <pc:sldMk cId="1275567278" sldId="308"/>
            <ac:spMk id="9" creationId="{3E36CBFC-0496-4FC5-9C95-890882DCDD80}"/>
          </ac:spMkLst>
        </pc:spChg>
        <pc:spChg chg="mod">
          <ac:chgData name="Siniša Vuksan" userId="3af124f9-b8e7-46e3-9422-21ae1d17ac0b" providerId="ADAL" clId="{085503A1-E272-4126-97F7-27733CCB4EB0}" dt="2021-11-12T14:02:41.861" v="2033" actId="20577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085503A1-E272-4126-97F7-27733CCB4EB0}" dt="2021-11-12T14:02:45.144" v="2037" actId="20577"/>
          <ac:spMkLst>
            <pc:docMk/>
            <pc:sldMk cId="1275567278" sldId="308"/>
            <ac:spMk id="11" creationId="{B6BA336A-EC53-45CB-8698-8B254BB1413C}"/>
          </ac:spMkLst>
        </pc:spChg>
        <pc:spChg chg="add mod">
          <ac:chgData name="Siniša Vuksan" userId="3af124f9-b8e7-46e3-9422-21ae1d17ac0b" providerId="ADAL" clId="{085503A1-E272-4126-97F7-27733CCB4EB0}" dt="2021-11-12T14:02:53.605" v="2045" actId="20577"/>
          <ac:spMkLst>
            <pc:docMk/>
            <pc:sldMk cId="1275567278" sldId="308"/>
            <ac:spMk id="12" creationId="{34B41463-2528-4283-AB4E-79E740782AE8}"/>
          </ac:spMkLst>
        </pc:spChg>
        <pc:spChg chg="del">
          <ac:chgData name="Siniša Vuksan" userId="3af124f9-b8e7-46e3-9422-21ae1d17ac0b" providerId="ADAL" clId="{085503A1-E272-4126-97F7-27733CCB4EB0}" dt="2021-11-10T15:25:28.234" v="714" actId="21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085503A1-E272-4126-97F7-27733CCB4EB0}" dt="2021-11-12T13:34:08.182" v="802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4:00:20.040" v="1913" actId="14100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addAnim delAnim">
        <pc:chgData name="Siniša Vuksan" userId="3af124f9-b8e7-46e3-9422-21ae1d17ac0b" providerId="ADAL" clId="{085503A1-E272-4126-97F7-27733CCB4EB0}" dt="2021-11-12T14:03:54.165" v="213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085503A1-E272-4126-97F7-27733CCB4EB0}" dt="2021-11-12T14:03:54.165" v="2134" actId="20577"/>
          <ac:spMkLst>
            <pc:docMk/>
            <pc:sldMk cId="670001361" sldId="309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44:33.826" v="1300" actId="478"/>
          <ac:spMkLst>
            <pc:docMk/>
            <pc:sldMk cId="670001361" sldId="309"/>
            <ac:spMk id="7" creationId="{2C1B5FF1-443A-4D88-A9B4-EB0547783EE9}"/>
          </ac:spMkLst>
        </pc:spChg>
        <pc:spChg chg="del">
          <ac:chgData name="Siniša Vuksan" userId="3af124f9-b8e7-46e3-9422-21ae1d17ac0b" providerId="ADAL" clId="{085503A1-E272-4126-97F7-27733CCB4EB0}" dt="2021-11-12T13:44:35.498" v="1301" actId="478"/>
          <ac:spMkLst>
            <pc:docMk/>
            <pc:sldMk cId="670001361" sldId="309"/>
            <ac:spMk id="8" creationId="{A5EB9A7D-4B0D-4129-91A8-6D5A1564B99A}"/>
          </ac:spMkLst>
        </pc:spChg>
        <pc:spChg chg="del mod">
          <ac:chgData name="Siniša Vuksan" userId="3af124f9-b8e7-46e3-9422-21ae1d17ac0b" providerId="ADAL" clId="{085503A1-E272-4126-97F7-27733CCB4EB0}" dt="2021-11-12T13:44:44.548" v="1305" actId="478"/>
          <ac:spMkLst>
            <pc:docMk/>
            <pc:sldMk cId="670001361" sldId="309"/>
            <ac:spMk id="9" creationId="{3E36CBFC-0496-4FC5-9C95-890882DCDD80}"/>
          </ac:spMkLst>
        </pc:spChg>
        <pc:picChg chg="mod">
          <ac:chgData name="Siniša Vuksan" userId="3af124f9-b8e7-46e3-9422-21ae1d17ac0b" providerId="ADAL" clId="{085503A1-E272-4126-97F7-27733CCB4EB0}" dt="2021-11-12T13:34:24.778" v="805" actId="1037"/>
          <ac:picMkLst>
            <pc:docMk/>
            <pc:sldMk cId="670001361" sldId="309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4:03:22.001" v="2046" actId="14826"/>
          <ac:picMkLst>
            <pc:docMk/>
            <pc:sldMk cId="670001361" sldId="309"/>
            <ac:picMk id="6" creationId="{D255B4FC-89B0-4357-9C41-9F0792D7E4FD}"/>
          </ac:picMkLst>
        </pc:picChg>
      </pc:sldChg>
      <pc:sldChg chg="add del">
        <pc:chgData name="Siniša Vuksan" userId="3af124f9-b8e7-46e3-9422-21ae1d17ac0b" providerId="ADAL" clId="{085503A1-E272-4126-97F7-27733CCB4EB0}" dt="2021-11-12T13:45:48.429" v="1310" actId="2696"/>
        <pc:sldMkLst>
          <pc:docMk/>
          <pc:sldMk cId="1912065155" sldId="310"/>
        </pc:sldMkLst>
      </pc:sldChg>
      <pc:sldChg chg="modSp add modTransition">
        <pc:chgData name="Siniša Vuksan" userId="3af124f9-b8e7-46e3-9422-21ae1d17ac0b" providerId="ADAL" clId="{085503A1-E272-4126-97F7-27733CCB4EB0}" dt="2021-11-12T13:51:43.476" v="1706" actId="20577"/>
        <pc:sldMkLst>
          <pc:docMk/>
          <pc:sldMk cId="2288552726" sldId="310"/>
        </pc:sldMkLst>
        <pc:spChg chg="mod">
          <ac:chgData name="Siniša Vuksan" userId="3af124f9-b8e7-46e3-9422-21ae1d17ac0b" providerId="ADAL" clId="{085503A1-E272-4126-97F7-27733CCB4EB0}" dt="2021-11-12T13:46:10.764" v="1329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43.476" v="1706" actId="20577"/>
          <ac:spMkLst>
            <pc:docMk/>
            <pc:sldMk cId="2288552726" sldId="310"/>
            <ac:spMk id="5" creationId="{718FF3D2-6816-42B0-822B-02DA9A789822}"/>
          </ac:spMkLst>
        </pc:spChg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4116964709" sldId="311"/>
        </pc:sldMkLst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1227738308" sldId="312"/>
        </pc:sldMkLst>
      </pc:sldChg>
      <pc:sldChg chg="addSp modSp add modAnim">
        <pc:chgData name="Siniša Vuksan" userId="3af124f9-b8e7-46e3-9422-21ae1d17ac0b" providerId="ADAL" clId="{085503A1-E272-4126-97F7-27733CCB4EB0}" dt="2021-11-12T13:50:20.404" v="1657" actId="20577"/>
        <pc:sldMkLst>
          <pc:docMk/>
          <pc:sldMk cId="164091305" sldId="313"/>
        </pc:sldMkLst>
        <pc:spChg chg="mod">
          <ac:chgData name="Siniša Vuksan" userId="3af124f9-b8e7-46e3-9422-21ae1d17ac0b" providerId="ADAL" clId="{085503A1-E272-4126-97F7-27733CCB4EB0}" dt="2021-11-12T13:50:20.404" v="1657" actId="20577"/>
          <ac:spMkLst>
            <pc:docMk/>
            <pc:sldMk cId="164091305" sldId="313"/>
            <ac:spMk id="5" creationId="{718FF3D2-6816-42B0-822B-02DA9A789822}"/>
          </ac:spMkLst>
        </pc:spChg>
        <pc:spChg chg="add mod">
          <ac:chgData name="Siniša Vuksan" userId="3af124f9-b8e7-46e3-9422-21ae1d17ac0b" providerId="ADAL" clId="{085503A1-E272-4126-97F7-27733CCB4EB0}" dt="2021-11-12T13:47:22.944" v="1393" actId="20577"/>
          <ac:spMkLst>
            <pc:docMk/>
            <pc:sldMk cId="164091305" sldId="313"/>
            <ac:spMk id="7" creationId="{2DB642A4-AB0C-4F2D-9C75-57E2F037E544}"/>
          </ac:spMkLst>
        </pc:spChg>
        <pc:spChg chg="add mod">
          <ac:chgData name="Siniša Vuksan" userId="3af124f9-b8e7-46e3-9422-21ae1d17ac0b" providerId="ADAL" clId="{085503A1-E272-4126-97F7-27733CCB4EB0}" dt="2021-11-12T13:48:59.802" v="1452" actId="20577"/>
          <ac:spMkLst>
            <pc:docMk/>
            <pc:sldMk cId="164091305" sldId="313"/>
            <ac:spMk id="8" creationId="{C4E2EC26-E10F-4517-8D1D-4BF915F81D8A}"/>
          </ac:spMkLst>
        </pc:spChg>
        <pc:spChg chg="add mod">
          <ac:chgData name="Siniša Vuksan" userId="3af124f9-b8e7-46e3-9422-21ae1d17ac0b" providerId="ADAL" clId="{085503A1-E272-4126-97F7-27733CCB4EB0}" dt="2021-11-12T13:49:18.401" v="1497" actId="20577"/>
          <ac:spMkLst>
            <pc:docMk/>
            <pc:sldMk cId="164091305" sldId="313"/>
            <ac:spMk id="9" creationId="{EBB9FAAE-8727-40F3-8723-88D128CC9EFA}"/>
          </ac:spMkLst>
        </pc:spChg>
        <pc:spChg chg="add mod">
          <ac:chgData name="Siniša Vuksan" userId="3af124f9-b8e7-46e3-9422-21ae1d17ac0b" providerId="ADAL" clId="{085503A1-E272-4126-97F7-27733CCB4EB0}" dt="2021-11-12T13:49:34.922" v="1542" actId="20577"/>
          <ac:spMkLst>
            <pc:docMk/>
            <pc:sldMk cId="164091305" sldId="313"/>
            <ac:spMk id="10" creationId="{496616A5-2D14-43CC-83F8-5AE9039469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ordwall.net/play/13347/792/24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6;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Lend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me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your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ear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6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941" y="26330"/>
            <a:ext cx="4783244" cy="68237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8677" y="2190387"/>
            <a:ext cx="11333108" cy="31670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862E76A4-D43A-47E8-8435-EC676C85FFD6}"/>
              </a:ext>
            </a:extLst>
          </p:cNvPr>
          <p:cNvSpPr txBox="1">
            <a:spLocks/>
          </p:cNvSpPr>
          <p:nvPr/>
        </p:nvSpPr>
        <p:spPr>
          <a:xfrm>
            <a:off x="1113692" y="3088356"/>
            <a:ext cx="3141786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D7E0F2C4-79CD-40A6-8A0F-F66318E35DAA}"/>
              </a:ext>
            </a:extLst>
          </p:cNvPr>
          <p:cNvSpPr txBox="1">
            <a:spLocks/>
          </p:cNvSpPr>
          <p:nvPr/>
        </p:nvSpPr>
        <p:spPr>
          <a:xfrm>
            <a:off x="6662845" y="3073637"/>
            <a:ext cx="3141786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would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buy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A8C223C6-2330-4FE4-9DEF-6AD2DC7F1C13}"/>
              </a:ext>
            </a:extLst>
          </p:cNvPr>
          <p:cNvSpPr txBox="1">
            <a:spLocks/>
          </p:cNvSpPr>
          <p:nvPr/>
        </p:nvSpPr>
        <p:spPr>
          <a:xfrm>
            <a:off x="1230233" y="3986325"/>
            <a:ext cx="3141786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were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9D38B3A2-0F67-4FDA-B12F-787113C0684D}"/>
              </a:ext>
            </a:extLst>
          </p:cNvPr>
          <p:cNvSpPr txBox="1">
            <a:spLocks/>
          </p:cNvSpPr>
          <p:nvPr/>
        </p:nvSpPr>
        <p:spPr>
          <a:xfrm>
            <a:off x="5445562" y="3983782"/>
            <a:ext cx="3141786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wouldn’t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1E064FC5-AFD2-4388-8FE2-4BE1B5B4E2B5}"/>
              </a:ext>
            </a:extLst>
          </p:cNvPr>
          <p:cNvSpPr txBox="1">
            <a:spLocks/>
          </p:cNvSpPr>
          <p:nvPr/>
        </p:nvSpPr>
        <p:spPr>
          <a:xfrm>
            <a:off x="1030836" y="4433192"/>
            <a:ext cx="3141786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would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94B4A359-0BFB-4AA3-9202-60E7236EAA22}"/>
              </a:ext>
            </a:extLst>
          </p:cNvPr>
          <p:cNvSpPr txBox="1">
            <a:spLocks/>
          </p:cNvSpPr>
          <p:nvPr/>
        </p:nvSpPr>
        <p:spPr>
          <a:xfrm>
            <a:off x="7792398" y="4439286"/>
            <a:ext cx="3141786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lived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964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941" y="26330"/>
            <a:ext cx="4783244" cy="682371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24185" y="1500553"/>
            <a:ext cx="7367813" cy="417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Put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into</a:t>
            </a:r>
            <a:r>
              <a:rPr lang="hr-HR" sz="2000" b="1" dirty="0"/>
              <a:t> </a:t>
            </a:r>
            <a:r>
              <a:rPr lang="hr-HR" sz="2000" b="1" dirty="0" err="1"/>
              <a:t>reported</a:t>
            </a:r>
            <a:r>
              <a:rPr lang="hr-HR" sz="2000" b="1" dirty="0"/>
              <a:t> </a:t>
            </a:r>
            <a:r>
              <a:rPr lang="hr-HR" sz="2000" b="1" dirty="0" err="1"/>
              <a:t>speech</a:t>
            </a:r>
            <a:r>
              <a:rPr lang="hr-HR" sz="2000" b="1" dirty="0"/>
              <a:t>. </a:t>
            </a:r>
            <a:br>
              <a:rPr lang="hr-HR" sz="2000" b="1" dirty="0"/>
            </a:br>
            <a:r>
              <a:rPr lang="hr-HR" sz="2000" i="1" dirty="0"/>
              <a:t>Prenesi rečenice koje su osobe izgovorile.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97999" y="2190387"/>
            <a:ext cx="10974463" cy="31670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862E76A4-D43A-47E8-8435-EC676C85FFD6}"/>
              </a:ext>
            </a:extLst>
          </p:cNvPr>
          <p:cNvSpPr txBox="1">
            <a:spLocks/>
          </p:cNvSpPr>
          <p:nvPr/>
        </p:nvSpPr>
        <p:spPr>
          <a:xfrm>
            <a:off x="996462" y="3239595"/>
            <a:ext cx="10676000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Grandma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warned</a:t>
            </a:r>
            <a:r>
              <a:rPr lang="hr-HR" sz="1800" i="1" dirty="0">
                <a:solidFill>
                  <a:srgbClr val="FF0000"/>
                </a:solidFill>
              </a:rPr>
              <a:t> me </a:t>
            </a:r>
            <a:r>
              <a:rPr lang="hr-HR" sz="1800" i="1" dirty="0" err="1">
                <a:solidFill>
                  <a:srgbClr val="FF0000"/>
                </a:solidFill>
              </a:rPr>
              <a:t>not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stay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up</a:t>
            </a:r>
            <a:r>
              <a:rPr lang="hr-HR" sz="1800" i="1" dirty="0">
                <a:solidFill>
                  <a:srgbClr val="FF0000"/>
                </a:solidFill>
              </a:rPr>
              <a:t> late.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C4BFBB62-EA33-479A-8E9D-87C866669FA3}"/>
              </a:ext>
            </a:extLst>
          </p:cNvPr>
          <p:cNvSpPr txBox="1">
            <a:spLocks/>
          </p:cNvSpPr>
          <p:nvPr/>
        </p:nvSpPr>
        <p:spPr>
          <a:xfrm>
            <a:off x="996462" y="4099101"/>
            <a:ext cx="10676000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Anna </a:t>
            </a:r>
            <a:r>
              <a:rPr lang="hr-HR" sz="1800" i="1" dirty="0" err="1">
                <a:solidFill>
                  <a:srgbClr val="FF0000"/>
                </a:solidFill>
              </a:rPr>
              <a:t>asked</a:t>
            </a:r>
            <a:r>
              <a:rPr lang="hr-HR" sz="1800" i="1" dirty="0">
                <a:solidFill>
                  <a:srgbClr val="FF0000"/>
                </a:solidFill>
              </a:rPr>
              <a:t> me to </a:t>
            </a:r>
            <a:r>
              <a:rPr lang="hr-HR" sz="1800" i="1" dirty="0" err="1">
                <a:solidFill>
                  <a:srgbClr val="FF0000"/>
                </a:solidFill>
              </a:rPr>
              <a:t>open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window.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D391ADD0-A412-422C-B47F-69F7ADFB5D81}"/>
              </a:ext>
            </a:extLst>
          </p:cNvPr>
          <p:cNvSpPr txBox="1">
            <a:spLocks/>
          </p:cNvSpPr>
          <p:nvPr/>
        </p:nvSpPr>
        <p:spPr>
          <a:xfrm>
            <a:off x="996462" y="4973778"/>
            <a:ext cx="10676000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Luke </a:t>
            </a:r>
            <a:r>
              <a:rPr lang="hr-HR" sz="1800" i="1" dirty="0" err="1">
                <a:solidFill>
                  <a:srgbClr val="FF0000"/>
                </a:solidFill>
              </a:rPr>
              <a:t>agreed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help</a:t>
            </a:r>
            <a:r>
              <a:rPr lang="hr-HR" sz="1800" i="1" dirty="0">
                <a:solidFill>
                  <a:srgbClr val="FF0000"/>
                </a:solidFill>
              </a:rPr>
              <a:t> me </a:t>
            </a:r>
            <a:r>
              <a:rPr lang="hr-HR" sz="1800" i="1" dirty="0" err="1">
                <a:solidFill>
                  <a:srgbClr val="FF0000"/>
                </a:solidFill>
              </a:rPr>
              <a:t>with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84333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941" y="26330"/>
            <a:ext cx="4783244" cy="68237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65757" y="1910862"/>
            <a:ext cx="10893370" cy="40327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862E76A4-D43A-47E8-8435-EC676C85FFD6}"/>
              </a:ext>
            </a:extLst>
          </p:cNvPr>
          <p:cNvSpPr txBox="1">
            <a:spLocks/>
          </p:cNvSpPr>
          <p:nvPr/>
        </p:nvSpPr>
        <p:spPr>
          <a:xfrm>
            <a:off x="1336431" y="2877340"/>
            <a:ext cx="1051559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Mary </a:t>
            </a:r>
            <a:r>
              <a:rPr lang="hr-HR" sz="1800" i="1" dirty="0" err="1">
                <a:solidFill>
                  <a:srgbClr val="FF0000"/>
                </a:solidFill>
              </a:rPr>
              <a:t>said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favourite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dress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12ECFCE-9DED-473D-BE76-5B9377D5A56F}"/>
              </a:ext>
            </a:extLst>
          </p:cNvPr>
          <p:cNvSpPr txBox="1">
            <a:spLocks/>
          </p:cNvSpPr>
          <p:nvPr/>
        </p:nvSpPr>
        <p:spPr>
          <a:xfrm>
            <a:off x="1336430" y="3749549"/>
            <a:ext cx="1051559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Lucas </a:t>
            </a:r>
            <a:r>
              <a:rPr lang="hr-HR" sz="1800" i="1" dirty="0" err="1">
                <a:solidFill>
                  <a:srgbClr val="FF0000"/>
                </a:solidFill>
              </a:rPr>
              <a:t>says</a:t>
            </a:r>
            <a:r>
              <a:rPr lang="hr-HR" sz="1800" i="1" dirty="0">
                <a:solidFill>
                  <a:srgbClr val="FF0000"/>
                </a:solidFill>
              </a:rPr>
              <a:t> he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disappointed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941A96E2-2063-46A3-A0A6-CFF39761AF93}"/>
              </a:ext>
            </a:extLst>
          </p:cNvPr>
          <p:cNvSpPr txBox="1">
            <a:spLocks/>
          </p:cNvSpPr>
          <p:nvPr/>
        </p:nvSpPr>
        <p:spPr>
          <a:xfrm>
            <a:off x="1254642" y="4621758"/>
            <a:ext cx="1051559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Frank </a:t>
            </a:r>
            <a:r>
              <a:rPr lang="hr-HR" sz="1800" i="1" dirty="0" err="1">
                <a:solidFill>
                  <a:srgbClr val="FF0000"/>
                </a:solidFill>
              </a:rPr>
              <a:t>said</a:t>
            </a:r>
            <a:r>
              <a:rPr lang="hr-HR" sz="1800" i="1" dirty="0">
                <a:solidFill>
                  <a:srgbClr val="FF0000"/>
                </a:solidFill>
              </a:rPr>
              <a:t> he </a:t>
            </a:r>
            <a:r>
              <a:rPr lang="hr-HR" sz="1800" i="1" dirty="0" err="1">
                <a:solidFill>
                  <a:srgbClr val="FF0000"/>
                </a:solidFill>
              </a:rPr>
              <a:t>would</a:t>
            </a:r>
            <a:r>
              <a:rPr lang="hr-HR" sz="1800" i="1" dirty="0">
                <a:solidFill>
                  <a:srgbClr val="FF0000"/>
                </a:solidFill>
              </a:rPr>
              <a:t> do </a:t>
            </a:r>
            <a:r>
              <a:rPr lang="hr-HR" sz="1800" i="1" dirty="0" err="1">
                <a:solidFill>
                  <a:srgbClr val="FF0000"/>
                </a:solidFill>
              </a:rPr>
              <a:t>that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104A3830-58D1-449E-A83E-A619AEAB023C}"/>
              </a:ext>
            </a:extLst>
          </p:cNvPr>
          <p:cNvSpPr txBox="1">
            <a:spLocks/>
          </p:cNvSpPr>
          <p:nvPr/>
        </p:nvSpPr>
        <p:spPr>
          <a:xfrm>
            <a:off x="1254642" y="5481806"/>
            <a:ext cx="1051559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Tina </a:t>
            </a:r>
            <a:r>
              <a:rPr lang="hr-HR" sz="1800" i="1" dirty="0" err="1">
                <a:solidFill>
                  <a:srgbClr val="FF0000"/>
                </a:solidFill>
              </a:rPr>
              <a:t>says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can’t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wait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33085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71" y="15374"/>
            <a:ext cx="4807097" cy="683612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723569" y="1369046"/>
            <a:ext cx="9101159" cy="459342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078" y="-2487"/>
            <a:ext cx="4819645" cy="6853973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39504" y="1050471"/>
            <a:ext cx="7071664" cy="30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B84FDB09-BE7B-4B3E-81D2-D1640BD87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0832" y="2369024"/>
            <a:ext cx="11686067" cy="36191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679243D0-F3E7-4D80-911F-1C3625648221}"/>
              </a:ext>
            </a:extLst>
          </p:cNvPr>
          <p:cNvSpPr txBox="1">
            <a:spLocks/>
          </p:cNvSpPr>
          <p:nvPr/>
        </p:nvSpPr>
        <p:spPr>
          <a:xfrm>
            <a:off x="5533293" y="3103165"/>
            <a:ext cx="6440388" cy="28850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imenovati i opisati različite zvukove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koristiti prvi i drugi kondicional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prenijeti govor drugih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čitati i razgovarati o podcastima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napisati vijest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pročitati dijelove nečijeg govora i razumjeti poruku</a:t>
            </a:r>
          </a:p>
        </p:txBody>
      </p:sp>
    </p:spTree>
    <p:extLst>
      <p:ext uri="{BB962C8B-B14F-4D97-AF65-F5344CB8AC3E}">
        <p14:creationId xmlns=""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71" y="15373"/>
            <a:ext cx="4807498" cy="683669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03263" y="920590"/>
            <a:ext cx="6822449" cy="103716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80748" y="2788950"/>
            <a:ext cx="3731697" cy="19794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637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34" y="28129"/>
            <a:ext cx="4791839" cy="6814430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09360" y="3583838"/>
            <a:ext cx="7276144" cy="327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I don’t like playing the piano. My parents think I do. I start</a:t>
            </a:r>
            <a:r>
              <a:rPr lang="hr-HR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j</a:t>
            </a:r>
            <a:r>
              <a:rPr lang="hr-HR" sz="1400" b="1" dirty="0">
                <a:solidFill>
                  <a:srgbClr val="FF0000"/>
                </a:solidFill>
              </a:rPr>
              <a:t>a</a:t>
            </a:r>
            <a:r>
              <a:rPr lang="en-US" sz="1400" b="1" dirty="0" err="1">
                <a:solidFill>
                  <a:srgbClr val="FF0000"/>
                </a:solidFill>
              </a:rPr>
              <a:t>wning</a:t>
            </a:r>
            <a:r>
              <a:rPr lang="en-US" sz="1400" b="1" dirty="0"/>
              <a:t> as soon as I start practicing.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/>
              <a:t>If I tell them, they </a:t>
            </a:r>
            <a:r>
              <a:rPr lang="hr-HR" sz="1400" b="1" dirty="0" err="1">
                <a:solidFill>
                  <a:srgbClr val="FF0000"/>
                </a:solidFill>
              </a:rPr>
              <a:t>will</a:t>
            </a:r>
            <a:r>
              <a:rPr lang="en-US" sz="1400" b="1" dirty="0"/>
              <a:t> be</a:t>
            </a:r>
            <a:r>
              <a:rPr lang="hr-HR" sz="1400" b="1" dirty="0"/>
              <a:t> </a:t>
            </a:r>
            <a:r>
              <a:rPr lang="en-US" sz="1400" b="1" dirty="0"/>
              <a:t>mad. 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/>
              <a:t>If I was brave enough, I </a:t>
            </a:r>
            <a:r>
              <a:rPr lang="en-US" sz="1400" b="1" dirty="0">
                <a:solidFill>
                  <a:srgbClr val="FF0000"/>
                </a:solidFill>
              </a:rPr>
              <a:t>w</a:t>
            </a:r>
            <a:r>
              <a:rPr lang="hr-HR" sz="1400" b="1" dirty="0" err="1">
                <a:solidFill>
                  <a:srgbClr val="FF0000"/>
                </a:solidFill>
              </a:rPr>
              <a:t>ould</a:t>
            </a:r>
            <a:r>
              <a:rPr lang="en-US" sz="1400" b="1" dirty="0"/>
              <a:t> tell them that. And that I prefer</a:t>
            </a:r>
            <a:r>
              <a:rPr lang="hr-HR" sz="1400" b="1" dirty="0"/>
              <a:t> </a:t>
            </a:r>
            <a:r>
              <a:rPr lang="en-US" sz="1400" b="1" dirty="0"/>
              <a:t>running to playing the piano. 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/>
              <a:t>But every time I start telling them, I</a:t>
            </a:r>
            <a:r>
              <a:rPr lang="hr-HR" sz="1400" b="1" dirty="0"/>
              <a:t> </a:t>
            </a:r>
            <a:r>
              <a:rPr lang="en-US" sz="1400" b="1" dirty="0"/>
              <a:t>bite my </a:t>
            </a:r>
            <a:r>
              <a:rPr lang="hr-HR" sz="1400" b="1" dirty="0">
                <a:solidFill>
                  <a:srgbClr val="FF0000"/>
                </a:solidFill>
              </a:rPr>
              <a:t>lip</a:t>
            </a:r>
            <a:r>
              <a:rPr lang="en-US" sz="1400" b="1" dirty="0"/>
              <a:t>. Running makes me calm. 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Ever</a:t>
            </a:r>
            <a:r>
              <a:rPr lang="en-US" sz="1400" b="1" dirty="0"/>
              <a:t> since I’ve started</a:t>
            </a:r>
            <a:r>
              <a:rPr lang="hr-HR" sz="1400" b="1" dirty="0"/>
              <a:t> </a:t>
            </a:r>
            <a:r>
              <a:rPr lang="en-US" sz="1400" b="1" dirty="0"/>
              <a:t>running every day, I’ve stopped </a:t>
            </a:r>
            <a:r>
              <a:rPr lang="en-US" sz="1400" b="1" dirty="0">
                <a:solidFill>
                  <a:srgbClr val="FF0000"/>
                </a:solidFill>
              </a:rPr>
              <a:t>tap</a:t>
            </a:r>
            <a:r>
              <a:rPr lang="hr-HR" sz="1400" b="1" dirty="0">
                <a:solidFill>
                  <a:srgbClr val="FF0000"/>
                </a:solidFill>
              </a:rPr>
              <a:t>p</a:t>
            </a:r>
            <a:r>
              <a:rPr lang="en-US" sz="1400" b="1" dirty="0" err="1">
                <a:solidFill>
                  <a:srgbClr val="FF0000"/>
                </a:solidFill>
              </a:rPr>
              <a:t>ing</a:t>
            </a:r>
            <a:r>
              <a:rPr lang="en-US" sz="1400" b="1" dirty="0"/>
              <a:t> feet. I feel more relaxed</a:t>
            </a:r>
            <a:r>
              <a:rPr lang="hr-HR" sz="1400" b="1" dirty="0"/>
              <a:t> </a:t>
            </a:r>
            <a:r>
              <a:rPr lang="en-US" sz="1400" b="1" dirty="0"/>
              <a:t>in front of people. 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/>
              <a:t>The other day teacher told me </a:t>
            </a:r>
            <a:r>
              <a:rPr lang="hr-HR" sz="1400" b="1" dirty="0">
                <a:solidFill>
                  <a:srgbClr val="FF0000"/>
                </a:solidFill>
              </a:rPr>
              <a:t>to </a:t>
            </a:r>
            <a:r>
              <a:rPr lang="en-US" sz="1400" b="1" dirty="0"/>
              <a:t>say something</a:t>
            </a:r>
            <a:r>
              <a:rPr lang="hr-HR" sz="1400" b="1" dirty="0"/>
              <a:t> </a:t>
            </a:r>
            <a:r>
              <a:rPr lang="en-US" sz="1400" b="1" dirty="0"/>
              <a:t>about myself. Usually, I am very shy. But that day I wasn’t.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/>
              <a:t>I said</a:t>
            </a:r>
            <a:r>
              <a:rPr lang="hr-HR" sz="1400" b="1" dirty="0"/>
              <a:t> </a:t>
            </a:r>
            <a:r>
              <a:rPr lang="en-US" sz="1400" b="1" dirty="0"/>
              <a:t>that I </a:t>
            </a:r>
            <a:r>
              <a:rPr lang="hr-HR" sz="1400" b="1" dirty="0" err="1">
                <a:solidFill>
                  <a:srgbClr val="FF0000"/>
                </a:solidFill>
              </a:rPr>
              <a:t>was</a:t>
            </a:r>
            <a:r>
              <a:rPr lang="en-US" sz="1400" b="1" dirty="0"/>
              <a:t> a sportsperson. 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/>
              <a:t>I said that I </a:t>
            </a:r>
            <a:r>
              <a:rPr lang="en-US" sz="1400" b="1" dirty="0">
                <a:solidFill>
                  <a:srgbClr val="FF0000"/>
                </a:solidFill>
              </a:rPr>
              <a:t>like</a:t>
            </a:r>
            <a:r>
              <a:rPr lang="hr-HR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/>
              <a:t> nature. </a:t>
            </a:r>
            <a:endParaRPr lang="hr-HR" sz="1400" b="1" dirty="0"/>
          </a:p>
          <a:p>
            <a:pPr marL="0" indent="0">
              <a:buNone/>
            </a:pPr>
            <a:r>
              <a:rPr lang="en-US" sz="1400" b="1" dirty="0"/>
              <a:t>And I said that I</a:t>
            </a:r>
            <a:r>
              <a:rPr lang="hr-HR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w</a:t>
            </a:r>
            <a:r>
              <a:rPr lang="hr-HR" sz="1400" b="1" dirty="0" err="1">
                <a:solidFill>
                  <a:srgbClr val="FF0000"/>
                </a:solidFill>
              </a:rPr>
              <a:t>ould</a:t>
            </a:r>
            <a:r>
              <a:rPr lang="en-US" sz="1400" b="1" dirty="0"/>
              <a:t> become an environmentalist one day.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061736" y="154343"/>
            <a:ext cx="6229304" cy="32741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87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 smtClean="0"/>
              <a:t>Work</a:t>
            </a:r>
            <a:r>
              <a:rPr lang="hr-HR" sz="2000" b="1" dirty="0" err="1" smtClean="0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82.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22" y="15168"/>
            <a:ext cx="4827501" cy="68516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62064" y="1441939"/>
            <a:ext cx="10647428" cy="50804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9EC348AB-40B7-4C41-8A24-E2D9AFD4C325}"/>
              </a:ext>
            </a:extLst>
          </p:cNvPr>
          <p:cNvSpPr txBox="1">
            <a:spLocks/>
          </p:cNvSpPr>
          <p:nvPr/>
        </p:nvSpPr>
        <p:spPr>
          <a:xfrm>
            <a:off x="4365171" y="240794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sounds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4962629A-FE4A-4F4F-8599-3B2D002A2C0C}"/>
              </a:ext>
            </a:extLst>
          </p:cNvPr>
          <p:cNvSpPr txBox="1">
            <a:spLocks/>
          </p:cNvSpPr>
          <p:nvPr/>
        </p:nvSpPr>
        <p:spPr>
          <a:xfrm>
            <a:off x="4687901" y="288068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soothe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1772C92D-1F64-41AC-A456-A44D5CF26E2D}"/>
              </a:ext>
            </a:extLst>
          </p:cNvPr>
          <p:cNvSpPr txBox="1">
            <a:spLocks/>
          </p:cNvSpPr>
          <p:nvPr/>
        </p:nvSpPr>
        <p:spPr>
          <a:xfrm>
            <a:off x="2418272" y="3679778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safe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81DC61F1-6382-4BDC-A229-25E141C88107}"/>
              </a:ext>
            </a:extLst>
          </p:cNvPr>
          <p:cNvSpPr txBox="1">
            <a:spLocks/>
          </p:cNvSpPr>
          <p:nvPr/>
        </p:nvSpPr>
        <p:spPr>
          <a:xfrm>
            <a:off x="4358736" y="407874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blast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7671DC31-F940-4FD7-85DB-001A29D2CBB5}"/>
              </a:ext>
            </a:extLst>
          </p:cNvPr>
          <p:cNvSpPr txBox="1">
            <a:spLocks/>
          </p:cNvSpPr>
          <p:nvPr/>
        </p:nvSpPr>
        <p:spPr>
          <a:xfrm>
            <a:off x="7268699" y="447536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slurping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C21C5E21-C56F-4B8C-871E-6747E5C6E452}"/>
              </a:ext>
            </a:extLst>
          </p:cNvPr>
          <p:cNvSpPr txBox="1">
            <a:spLocks/>
          </p:cNvSpPr>
          <p:nvPr/>
        </p:nvSpPr>
        <p:spPr>
          <a:xfrm>
            <a:off x="1250891" y="569799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chewing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C612653F-C826-4103-B705-BE029458A632}"/>
              </a:ext>
            </a:extLst>
          </p:cNvPr>
          <p:cNvSpPr txBox="1">
            <a:spLocks/>
          </p:cNvSpPr>
          <p:nvPr/>
        </p:nvSpPr>
        <p:spPr>
          <a:xfrm>
            <a:off x="7700042" y="569620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clicking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87" y="21988"/>
            <a:ext cx="4813951" cy="6832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02054" y="2492333"/>
            <a:ext cx="11587892" cy="20418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71" y="22040"/>
            <a:ext cx="4804704" cy="68192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9738" y="1992922"/>
            <a:ext cx="11672523" cy="37424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259738" y="2631158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</a:t>
            </a:r>
            <a:r>
              <a:rPr lang="hr-HR" sz="1800" i="1" dirty="0" smtClean="0">
                <a:solidFill>
                  <a:srgbClr val="FF0000"/>
                </a:solidFill>
              </a:rPr>
              <a:t>mile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948245ED-465B-48A8-9850-C9180522EED9}"/>
              </a:ext>
            </a:extLst>
          </p:cNvPr>
          <p:cNvSpPr txBox="1">
            <a:spLocks/>
          </p:cNvSpPr>
          <p:nvPr/>
        </p:nvSpPr>
        <p:spPr>
          <a:xfrm>
            <a:off x="2545335" y="307363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frowning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EBCB39BD-725F-4F1A-BE20-B50A81D3FD37}"/>
              </a:ext>
            </a:extLst>
          </p:cNvPr>
          <p:cNvSpPr txBox="1">
            <a:spLocks/>
          </p:cNvSpPr>
          <p:nvPr/>
        </p:nvSpPr>
        <p:spPr>
          <a:xfrm>
            <a:off x="1562508" y="350876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Yawning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E89D8689-B118-4F84-98B6-D97FFB14ED34}"/>
              </a:ext>
            </a:extLst>
          </p:cNvPr>
          <p:cNvSpPr txBox="1">
            <a:spLocks/>
          </p:cNvSpPr>
          <p:nvPr/>
        </p:nvSpPr>
        <p:spPr>
          <a:xfrm>
            <a:off x="5557477" y="438679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touch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15E61684-0BEC-4399-BBFA-CB87E3EC5F6A}"/>
              </a:ext>
            </a:extLst>
          </p:cNvPr>
          <p:cNvSpPr txBox="1">
            <a:spLocks/>
          </p:cNvSpPr>
          <p:nvPr/>
        </p:nvSpPr>
        <p:spPr>
          <a:xfrm>
            <a:off x="4759618" y="482120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hugging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567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71" y="22040"/>
            <a:ext cx="4804704" cy="6819275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32462" y="1170803"/>
            <a:ext cx="6973466" cy="89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Odd</a:t>
            </a:r>
            <a:r>
              <a:rPr lang="hr-HR" sz="2000" b="1" dirty="0"/>
              <a:t> one </a:t>
            </a:r>
            <a:r>
              <a:rPr lang="hr-HR" sz="2000" b="1" dirty="0" err="1"/>
              <a:t>out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Izbaci uljeza.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9672" y="1883811"/>
            <a:ext cx="10712655" cy="30903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EF38295B-17D5-4404-85E3-4FA7310224C1}"/>
              </a:ext>
            </a:extLst>
          </p:cNvPr>
          <p:cNvSpPr/>
          <p:nvPr/>
        </p:nvSpPr>
        <p:spPr>
          <a:xfrm>
            <a:off x="4832462" y="6231323"/>
            <a:ext cx="7359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learnt</a:t>
            </a:r>
            <a:r>
              <a:rPr lang="hr-HR" sz="2000" b="1" dirty="0"/>
              <a:t>: </a:t>
            </a:r>
            <a:r>
              <a:rPr lang="hr-HR" sz="2000" i="1" dirty="0"/>
              <a:t>Provjeri koliko si naučio: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https://wordwall.net/play/13347/792/240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Vidi izvornu sliku">
            <a:extLst>
              <a:ext uri="{FF2B5EF4-FFF2-40B4-BE49-F238E27FC236}">
                <a16:creationId xmlns="" xmlns:a16="http://schemas.microsoft.com/office/drawing/2014/main" id="{8ECCD800-36F6-410C-888A-00C22198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77" y="2521214"/>
            <a:ext cx="1125044" cy="37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i izvornu sliku">
            <a:extLst>
              <a:ext uri="{FF2B5EF4-FFF2-40B4-BE49-F238E27FC236}">
                <a16:creationId xmlns="" xmlns:a16="http://schemas.microsoft.com/office/drawing/2014/main" id="{B6ECFA3E-90A6-452A-BAA6-127D7A49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5" y="3345507"/>
            <a:ext cx="1125044" cy="37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="" xmlns:a16="http://schemas.microsoft.com/office/drawing/2014/main" id="{70654401-A480-4E1A-BABC-30BAFEAB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8" y="4113488"/>
            <a:ext cx="1125044" cy="37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7912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919" y="19522"/>
            <a:ext cx="4796708" cy="68429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68816" y="1910863"/>
            <a:ext cx="10966933" cy="38847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702ED208-45F8-4F80-B2AE-B883915CD057}"/>
              </a:ext>
            </a:extLst>
          </p:cNvPr>
          <p:cNvSpPr txBox="1">
            <a:spLocks/>
          </p:cNvSpPr>
          <p:nvPr/>
        </p:nvSpPr>
        <p:spPr>
          <a:xfrm>
            <a:off x="1113691" y="2912511"/>
            <a:ext cx="1063283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As </a:t>
            </a:r>
            <a:r>
              <a:rPr lang="hr-HR" sz="1800" i="1" dirty="0" err="1">
                <a:solidFill>
                  <a:srgbClr val="FF0000"/>
                </a:solidFill>
              </a:rPr>
              <a:t>soon</a:t>
            </a:r>
            <a:r>
              <a:rPr lang="hr-HR" sz="1800" i="1" dirty="0">
                <a:solidFill>
                  <a:srgbClr val="FF0000"/>
                </a:solidFill>
              </a:rPr>
              <a:t> as I </a:t>
            </a:r>
            <a:r>
              <a:rPr lang="hr-HR" sz="1800" i="1" dirty="0" err="1">
                <a:solidFill>
                  <a:srgbClr val="FF0000"/>
                </a:solidFill>
              </a:rPr>
              <a:t>get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bus, I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call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35FEE606-574C-4C32-9B45-461D28D4DA92}"/>
              </a:ext>
            </a:extLst>
          </p:cNvPr>
          <p:cNvSpPr txBox="1">
            <a:spLocks/>
          </p:cNvSpPr>
          <p:nvPr/>
        </p:nvSpPr>
        <p:spPr>
          <a:xfrm>
            <a:off x="1113691" y="3737083"/>
            <a:ext cx="1063283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If</a:t>
            </a:r>
            <a:r>
              <a:rPr lang="hr-HR" sz="1800" i="1" dirty="0">
                <a:solidFill>
                  <a:srgbClr val="FF0000"/>
                </a:solidFill>
              </a:rPr>
              <a:t> I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enought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money</a:t>
            </a:r>
            <a:r>
              <a:rPr lang="hr-HR" sz="1800" i="1" dirty="0">
                <a:solidFill>
                  <a:srgbClr val="FF0000"/>
                </a:solidFill>
              </a:rPr>
              <a:t> I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buy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pair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shoes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3AAF72F9-F1B2-415E-8DE9-A73FAD37D3D7}"/>
              </a:ext>
            </a:extLst>
          </p:cNvPr>
          <p:cNvSpPr txBox="1">
            <a:spLocks/>
          </p:cNvSpPr>
          <p:nvPr/>
        </p:nvSpPr>
        <p:spPr>
          <a:xfrm>
            <a:off x="1113690" y="4561655"/>
            <a:ext cx="1063283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Unless</a:t>
            </a:r>
            <a:r>
              <a:rPr lang="hr-HR" sz="1800" i="1" dirty="0">
                <a:solidFill>
                  <a:srgbClr val="FF0000"/>
                </a:solidFill>
              </a:rPr>
              <a:t> I </a:t>
            </a:r>
            <a:r>
              <a:rPr lang="hr-HR" sz="1800" i="1" dirty="0" err="1">
                <a:solidFill>
                  <a:srgbClr val="FF0000"/>
                </a:solidFill>
              </a:rPr>
              <a:t>win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lottery</a:t>
            </a:r>
            <a:r>
              <a:rPr lang="hr-HR" sz="1800" i="1" dirty="0">
                <a:solidFill>
                  <a:srgbClr val="FF0000"/>
                </a:solidFill>
              </a:rPr>
              <a:t>, I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buy</a:t>
            </a:r>
            <a:r>
              <a:rPr lang="hr-HR" sz="1800" i="1" dirty="0">
                <a:solidFill>
                  <a:srgbClr val="FF0000"/>
                </a:solidFill>
              </a:rPr>
              <a:t> a car.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0E6266F8-0C83-408D-8E68-ED8632A1F8D0}"/>
              </a:ext>
            </a:extLst>
          </p:cNvPr>
          <p:cNvSpPr txBox="1">
            <a:spLocks/>
          </p:cNvSpPr>
          <p:nvPr/>
        </p:nvSpPr>
        <p:spPr>
          <a:xfrm>
            <a:off x="1113689" y="5404157"/>
            <a:ext cx="1063283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rains</a:t>
            </a:r>
            <a:r>
              <a:rPr lang="hr-HR" sz="1800" i="1" dirty="0">
                <a:solidFill>
                  <a:srgbClr val="FF0000"/>
                </a:solidFill>
              </a:rPr>
              <a:t>, I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go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park.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885527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341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6;  Lend me your ear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Self-check 5</dc:title>
  <dc:subject>Engleski jezik</dc:subject>
  <dc:creator>Siniša Vuksan</dc:creator>
  <cp:lastModifiedBy>sk-sivos</cp:lastModifiedBy>
  <cp:revision>351</cp:revision>
  <dcterms:created xsi:type="dcterms:W3CDTF">2020-09-12T11:20:19Z</dcterms:created>
  <dcterms:modified xsi:type="dcterms:W3CDTF">2022-02-15T07:59:31Z</dcterms:modified>
  <cp:category>8. razred; Footsteps 4; Školska knjiga</cp:category>
</cp:coreProperties>
</file>